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8.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9.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p:sldMasterIdLst>
    <p:sldMasterId id="2147484241" r:id="rId4"/>
    <p:sldMasterId id="2147484162" r:id="rId5"/>
    <p:sldMasterId id="2147484256" r:id="rId6"/>
    <p:sldMasterId id="2147484265" r:id="rId7"/>
    <p:sldMasterId id="2147484273" r:id="rId8"/>
    <p:sldMasterId id="2147484281" r:id="rId9"/>
    <p:sldMasterId id="2147484289" r:id="rId10"/>
    <p:sldMasterId id="2147484297" r:id="rId11"/>
    <p:sldMasterId id="2147484313" r:id="rId12"/>
    <p:sldMasterId id="2147484321" r:id="rId13"/>
  </p:sldMasterIdLst>
  <p:notesMasterIdLst>
    <p:notesMasterId r:id="rId26"/>
  </p:notesMasterIdLst>
  <p:handoutMasterIdLst>
    <p:handoutMasterId r:id="rId27"/>
  </p:handoutMasterIdLst>
  <p:sldIdLst>
    <p:sldId id="268" r:id="rId14"/>
    <p:sldId id="263" r:id="rId15"/>
    <p:sldId id="276" r:id="rId16"/>
    <p:sldId id="278" r:id="rId17"/>
    <p:sldId id="275" r:id="rId18"/>
    <p:sldId id="273" r:id="rId19"/>
    <p:sldId id="272" r:id="rId20"/>
    <p:sldId id="277" r:id="rId21"/>
    <p:sldId id="274" r:id="rId22"/>
    <p:sldId id="279" r:id="rId23"/>
    <p:sldId id="280" r:id="rId24"/>
    <p:sldId id="281" r:id="rId25"/>
  </p:sldIdLst>
  <p:sldSz cx="9144000" cy="5143500" type="screen16x9"/>
  <p:notesSz cx="7010400" cy="9296400"/>
  <p:embeddedFontLst>
    <p:embeddedFont>
      <p:font typeface="Arial Black" panose="020B0A04020102020204" pitchFamily="34" charset="0"/>
      <p:bold r:id="rId28"/>
    </p:embeddedFont>
    <p:embeddedFont>
      <p:font typeface="museo sans for dell" panose="02000000000000000000" pitchFamily="2" charset="0"/>
      <p:regular r:id="rId29"/>
      <p:bold r:id="rId30"/>
    </p:embeddedFont>
    <p:embeddedFont>
      <p:font typeface="Museo For Dell 300" panose="020B0604020202020204" charset="0"/>
      <p:regular r:id="rId31"/>
    </p:embeddedFont>
    <p:embeddedFont>
      <p:font typeface="museo sans for dell" panose="02000000000000000000" pitchFamily="2" charset="0"/>
      <p:regular r:id="rId29"/>
      <p:bold r:id="rId30"/>
    </p:embeddedFont>
    <p:embeddedFont>
      <p:font typeface="Trebuchet MS" panose="020B0603020202020204" pitchFamily="34" charset="0"/>
      <p:regular r:id="rId32"/>
      <p:bold r:id="rId33"/>
      <p:italic r:id="rId34"/>
      <p:boldItalic r:id="rId35"/>
    </p:embeddedFont>
    <p:embeddedFont>
      <p:font typeface="Calibri" panose="020F0502020204030204" pitchFamily="34" charset="0"/>
      <p:regular r:id="rId36"/>
      <p:bold r:id="rId37"/>
      <p:italic r:id="rId38"/>
      <p:boldItalic r:id="rId39"/>
    </p:embeddedFont>
  </p:embeddedFontLst>
  <p:custDataLst>
    <p:tags r:id="rId40"/>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818">
          <p15:clr>
            <a:srgbClr val="A4A3A4"/>
          </p15:clr>
        </p15:guide>
        <p15:guide id="2" pos="5577">
          <p15:clr>
            <a:srgbClr val="A4A3A4"/>
          </p15:clr>
        </p15:guide>
        <p15:guide id="3" pos="186">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B800"/>
    <a:srgbClr val="7F7F7F"/>
    <a:srgbClr val="0085C3"/>
    <a:srgbClr val="BAD80A"/>
    <a:srgbClr val="0086CB"/>
    <a:srgbClr val="84C445"/>
    <a:srgbClr val="AAAAAA"/>
    <a:srgbClr val="C82B67"/>
    <a:srgbClr val="74CAC7"/>
    <a:srgbClr val="6E25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7606" autoAdjust="0"/>
    <p:restoredTop sz="82264" autoAdjust="0"/>
  </p:normalViewPr>
  <p:slideViewPr>
    <p:cSldViewPr snapToGrid="0">
      <p:cViewPr>
        <p:scale>
          <a:sx n="96" d="100"/>
          <a:sy n="96" d="100"/>
        </p:scale>
        <p:origin x="2107" y="451"/>
      </p:cViewPr>
      <p:guideLst>
        <p:guide orient="horz" pos="2818"/>
        <p:guide pos="5577"/>
        <p:guide pos="186"/>
      </p:guideLst>
    </p:cSldViewPr>
  </p:slideViewPr>
  <p:outlineViewPr>
    <p:cViewPr>
      <p:scale>
        <a:sx n="33" d="100"/>
        <a:sy n="33" d="100"/>
      </p:scale>
      <p:origin x="0" y="9504"/>
    </p:cViewPr>
  </p:outlineViewPr>
  <p:notesTextViewPr>
    <p:cViewPr>
      <p:scale>
        <a:sx n="100" d="100"/>
        <a:sy n="100" d="100"/>
      </p:scale>
      <p:origin x="0" y="0"/>
    </p:cViewPr>
  </p:notesTextViewPr>
  <p:sorterViewPr>
    <p:cViewPr>
      <p:scale>
        <a:sx n="200" d="100"/>
        <a:sy n="200" d="100"/>
      </p:scale>
      <p:origin x="0" y="0"/>
    </p:cViewPr>
  </p:sorterViewPr>
  <p:notesViewPr>
    <p:cSldViewPr snapToGrid="0">
      <p:cViewPr varScale="1">
        <p:scale>
          <a:sx n="88" d="100"/>
          <a:sy n="88" d="100"/>
        </p:scale>
        <p:origin x="-3126"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notesMaster" Target="notesMasters/notesMaster1.xml"/><Relationship Id="rId39" Type="http://schemas.openxmlformats.org/officeDocument/2006/relationships/font" Target="fonts/font12.fntdata"/><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5" name="Rectangle 5"/>
          <p:cNvSpPr>
            <a:spLocks noGrp="1" noChangeArrowheads="1"/>
          </p:cNvSpPr>
          <p:nvPr>
            <p:ph type="sldNum" sz="quarter" idx="3"/>
          </p:nvPr>
        </p:nvSpPr>
        <p:spPr bwMode="auto">
          <a:xfrm>
            <a:off x="6510918" y="9048205"/>
            <a:ext cx="491516" cy="248194"/>
          </a:xfrm>
          <a:prstGeom prst="rect">
            <a:avLst/>
          </a:prstGeom>
          <a:noFill/>
          <a:ln w="9525">
            <a:noFill/>
            <a:miter lim="800000"/>
            <a:headEnd/>
            <a:tailEnd/>
          </a:ln>
          <a:effectLst/>
        </p:spPr>
        <p:txBody>
          <a:bodyPr vert="horz" wrap="square" lIns="90925" tIns="45464" rIns="90925" bIns="45464" numCol="1" anchor="b" anchorCtr="0" compatLnSpc="1">
            <a:prstTxWarp prst="textNoShape">
              <a:avLst/>
            </a:prstTxWarp>
          </a:bodyPr>
          <a:lstStyle>
            <a:lvl1pPr algn="r" defTabSz="909185" eaLnBrk="0" hangingPunct="0">
              <a:lnSpc>
                <a:spcPct val="100000"/>
              </a:lnSpc>
              <a:spcBef>
                <a:spcPct val="0"/>
              </a:spcBef>
              <a:defRPr sz="1200" b="0">
                <a:latin typeface="Times New Roman" pitchFamily="18" charset="0"/>
              </a:defRPr>
            </a:lvl1pPr>
          </a:lstStyle>
          <a:p>
            <a:pPr>
              <a:defRPr/>
            </a:pPr>
            <a:fld id="{AC8DF440-AC1E-4EB3-BCAA-2AAB8924A793}" type="slidenum">
              <a:rPr lang="en-US" sz="1000">
                <a:latin typeface="Museo Sans For Dell" pitchFamily="2" charset="0"/>
              </a:rPr>
              <a:pPr>
                <a:defRPr/>
              </a:pPr>
              <a:t>‹#›</a:t>
            </a:fld>
            <a:endParaRPr lang="en-US" sz="1000" dirty="0">
              <a:latin typeface="Museo Sans For Dell" pitchFamily="2" charset="0"/>
            </a:endParaRPr>
          </a:p>
        </p:txBody>
      </p:sp>
      <p:sp>
        <p:nvSpPr>
          <p:cNvPr id="2" name="fl"/>
          <p:cNvSpPr txBox="1"/>
          <p:nvPr/>
        </p:nvSpPr>
        <p:spPr>
          <a:xfrm>
            <a:off x="0" y="9103360"/>
            <a:ext cx="7010400" cy="223138"/>
          </a:xfrm>
          <a:prstGeom prst="rect">
            <a:avLst/>
          </a:prstGeom>
          <a:noFill/>
        </p:spPr>
        <p:txBody>
          <a:bodyPr vert="horz" rtlCol="0">
            <a:spAutoFit/>
          </a:bodyPr>
          <a:lstStyle/>
          <a:p>
            <a:endParaRPr lang="en-US" sz="850" b="1">
              <a:solidFill>
                <a:srgbClr val="7F7F7F"/>
              </a:solidFill>
              <a:latin typeface="museo sans for dell"/>
            </a:endParaRP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46038" y="384175"/>
            <a:ext cx="6988175" cy="3932238"/>
          </a:xfrm>
          <a:prstGeom prst="rect">
            <a:avLst/>
          </a:prstGeom>
          <a:noFill/>
          <a:ln w="9525">
            <a:solidFill>
              <a:srgbClr val="000000"/>
            </a:solidFill>
            <a:miter lim="800000"/>
            <a:headEnd/>
            <a:tailEnd/>
          </a:ln>
        </p:spPr>
      </p:sp>
      <p:sp>
        <p:nvSpPr>
          <p:cNvPr id="71685" name="Rectangle 5"/>
          <p:cNvSpPr>
            <a:spLocks noGrp="1" noChangeArrowheads="1"/>
          </p:cNvSpPr>
          <p:nvPr>
            <p:ph type="body" sz="quarter" idx="3"/>
          </p:nvPr>
        </p:nvSpPr>
        <p:spPr bwMode="auto">
          <a:xfrm>
            <a:off x="695084" y="4514514"/>
            <a:ext cx="5677504" cy="4263791"/>
          </a:xfrm>
          <a:prstGeom prst="rect">
            <a:avLst/>
          </a:prstGeom>
          <a:noFill/>
          <a:ln w="9525">
            <a:noFill/>
            <a:miter lim="800000"/>
            <a:headEnd/>
            <a:tailEnd/>
          </a:ln>
          <a:effectLst/>
        </p:spPr>
        <p:txBody>
          <a:bodyPr vert="horz" wrap="square" lIns="90925" tIns="45464" rIns="90925" bIns="45464"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71687" name="Rectangle 7"/>
          <p:cNvSpPr>
            <a:spLocks noGrp="1" noChangeArrowheads="1"/>
          </p:cNvSpPr>
          <p:nvPr>
            <p:ph type="sldNum" sz="quarter" idx="5"/>
          </p:nvPr>
        </p:nvSpPr>
        <p:spPr bwMode="auto">
          <a:xfrm>
            <a:off x="6332759" y="9086840"/>
            <a:ext cx="669675" cy="213454"/>
          </a:xfrm>
          <a:prstGeom prst="rect">
            <a:avLst/>
          </a:prstGeom>
          <a:noFill/>
          <a:ln w="9525">
            <a:noFill/>
            <a:miter lim="800000"/>
            <a:headEnd/>
            <a:tailEnd/>
          </a:ln>
          <a:effectLst/>
        </p:spPr>
        <p:txBody>
          <a:bodyPr vert="horz" wrap="square" lIns="90925" tIns="45464" rIns="90925" bIns="45464" numCol="1" anchor="b" anchorCtr="0" compatLnSpc="1">
            <a:prstTxWarp prst="textNoShape">
              <a:avLst/>
            </a:prstTxWarp>
          </a:bodyPr>
          <a:lstStyle>
            <a:lvl1pPr algn="r" defTabSz="909185" eaLnBrk="0" hangingPunct="0">
              <a:lnSpc>
                <a:spcPct val="100000"/>
              </a:lnSpc>
              <a:spcBef>
                <a:spcPct val="0"/>
              </a:spcBef>
              <a:defRPr sz="1000" b="0">
                <a:latin typeface="Museo Sans For Dell" pitchFamily="2" charset="0"/>
              </a:defRPr>
            </a:lvl1pPr>
          </a:lstStyle>
          <a:p>
            <a:pPr>
              <a:defRPr/>
            </a:pPr>
            <a:fld id="{FA04BB6B-BEDE-48E4-970F-8DFC0D4B5AE7}" type="slidenum">
              <a:rPr lang="en-US" smtClean="0"/>
              <a:pPr>
                <a:defRPr/>
              </a:pPr>
              <a:t>‹#›</a:t>
            </a:fld>
            <a:endParaRPr lang="en-US" dirty="0"/>
          </a:p>
        </p:txBody>
      </p:sp>
      <p:sp>
        <p:nvSpPr>
          <p:cNvPr id="2" name="fl"/>
          <p:cNvSpPr txBox="1"/>
          <p:nvPr/>
        </p:nvSpPr>
        <p:spPr>
          <a:xfrm>
            <a:off x="0" y="9103360"/>
            <a:ext cx="7010400" cy="223138"/>
          </a:xfrm>
          <a:prstGeom prst="rect">
            <a:avLst/>
          </a:prstGeom>
          <a:noFill/>
        </p:spPr>
        <p:txBody>
          <a:bodyPr vert="horz" rtlCol="0">
            <a:spAutoFit/>
          </a:bodyPr>
          <a:lstStyle/>
          <a:p>
            <a:pPr algn="l"/>
            <a:endParaRPr lang="en-US" sz="850" b="1" i="0" u="none" baseline="0">
              <a:solidFill>
                <a:srgbClr val="7F7F7F"/>
              </a:solidFill>
              <a:latin typeface="museo sans for dell"/>
            </a:endParaRP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useo Sans For Dell" pitchFamily="2" charset="0"/>
        <a:ea typeface="+mn-ea"/>
        <a:cs typeface="+mn-cs"/>
      </a:defRPr>
    </a:lvl1pPr>
    <a:lvl2pPr marL="457200" algn="l" rtl="0" eaLnBrk="0" fontAlgn="base" hangingPunct="0">
      <a:spcBef>
        <a:spcPct val="30000"/>
      </a:spcBef>
      <a:spcAft>
        <a:spcPct val="0"/>
      </a:spcAft>
      <a:defRPr sz="1200" kern="1200">
        <a:solidFill>
          <a:schemeClr val="tx1"/>
        </a:solidFill>
        <a:latin typeface="Museo Sans For Dell" pitchFamily="2" charset="0"/>
        <a:ea typeface="+mn-ea"/>
        <a:cs typeface="+mn-cs"/>
      </a:defRPr>
    </a:lvl2pPr>
    <a:lvl3pPr marL="914400" algn="l" rtl="0" eaLnBrk="0" fontAlgn="base" hangingPunct="0">
      <a:spcBef>
        <a:spcPct val="30000"/>
      </a:spcBef>
      <a:spcAft>
        <a:spcPct val="0"/>
      </a:spcAft>
      <a:defRPr sz="1200" kern="1200">
        <a:solidFill>
          <a:schemeClr val="tx1"/>
        </a:solidFill>
        <a:latin typeface="Museo Sans For Dell" pitchFamily="2" charset="0"/>
        <a:ea typeface="+mn-ea"/>
        <a:cs typeface="+mn-cs"/>
      </a:defRPr>
    </a:lvl3pPr>
    <a:lvl4pPr marL="1371600" algn="l" rtl="0" eaLnBrk="0" fontAlgn="base" hangingPunct="0">
      <a:spcBef>
        <a:spcPct val="30000"/>
      </a:spcBef>
      <a:spcAft>
        <a:spcPct val="0"/>
      </a:spcAft>
      <a:defRPr sz="1200" kern="1200">
        <a:solidFill>
          <a:schemeClr val="tx1"/>
        </a:solidFill>
        <a:latin typeface="Museo Sans For Dell" pitchFamily="2" charset="0"/>
        <a:ea typeface="+mn-ea"/>
        <a:cs typeface="+mn-cs"/>
      </a:defRPr>
    </a:lvl4pPr>
    <a:lvl5pPr marL="1828800" algn="l" rtl="0" eaLnBrk="0" fontAlgn="base" hangingPunct="0">
      <a:spcBef>
        <a:spcPct val="30000"/>
      </a:spcBef>
      <a:spcAft>
        <a:spcPct val="0"/>
      </a:spcAft>
      <a:defRPr sz="1200" kern="1200">
        <a:solidFill>
          <a:schemeClr val="tx1"/>
        </a:solidFill>
        <a:latin typeface="Museo Sans For Dell"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what my data looks like</a:t>
            </a:r>
            <a:r>
              <a:rPr lang="en-US" baseline="0" dirty="0" smtClean="0"/>
              <a:t> (unique id by employee, currently in a few databases oracle, </a:t>
            </a:r>
            <a:r>
              <a:rPr lang="en-US" baseline="0" dirty="0" err="1" smtClean="0"/>
              <a:t>peoplesoft</a:t>
            </a:r>
            <a:r>
              <a:rPr lang="en-US" baseline="0" dirty="0" smtClean="0"/>
              <a:t>, etc. and a Hadoop cluster will be set up soon)</a:t>
            </a:r>
          </a:p>
          <a:p>
            <a:r>
              <a:rPr lang="en-US" dirty="0" smtClean="0"/>
              <a:t>Internal</a:t>
            </a:r>
            <a:r>
              <a:rPr lang="en-US" baseline="0" dirty="0" smtClean="0"/>
              <a:t> job application without success</a:t>
            </a:r>
          </a:p>
          <a:p>
            <a:r>
              <a:rPr lang="en-US" baseline="0" dirty="0" smtClean="0"/>
              <a:t>Local area unemployment rates, but there’s a catch – location data is spotty, we have over 50% remote employees and many do not clarify their exact location</a:t>
            </a:r>
          </a:p>
          <a:p>
            <a:r>
              <a:rPr lang="en-US" baseline="0" dirty="0" smtClean="0"/>
              <a:t>We also have employees in over 80 countries so data for many won’t be available, don’t want to build too centrally on that</a:t>
            </a:r>
          </a:p>
          <a:p>
            <a:r>
              <a:rPr lang="en-US" baseline="0" dirty="0" smtClean="0"/>
              <a:t>Neural net</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2</a:t>
            </a:fld>
            <a:endParaRPr lang="en-US" dirty="0"/>
          </a:p>
        </p:txBody>
      </p:sp>
    </p:spTree>
    <p:extLst>
      <p:ext uri="{BB962C8B-B14F-4D97-AF65-F5344CB8AC3E}">
        <p14:creationId xmlns:p14="http://schemas.microsoft.com/office/powerpoint/2010/main" val="29727487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74320"/>
            <a:ext cx="6896999" cy="1661993"/>
          </a:xfrm>
        </p:spPr>
        <p:txBody>
          <a:bodyPr wrap="square" anchor="t" anchorCtr="0">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p:nvPr>
        </p:nvSpPr>
        <p:spPr>
          <a:xfrm>
            <a:off x="274320" y="2286000"/>
            <a:ext cx="6896100" cy="276999"/>
          </a:xfrm>
        </p:spPr>
        <p:txBody>
          <a:bodyPr wrap="square" lIns="0" tIns="0" rIns="0" bIns="0" anchor="t" anchorCtr="0">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
        <p:nvSpPr>
          <p:cNvPr id="10" name="Rectangle 9"/>
          <p:cNvSpPr/>
          <p:nvPr/>
        </p:nvSpPr>
        <p:spPr bwMode="gray">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6" name="Picture 5" descr="dell_blue_lrg_logo.png"/>
          <p:cNvPicPr>
            <a:picLocks noChangeAspect="1"/>
          </p:cNvPicPr>
          <p:nvPr userDrawn="1"/>
        </p:nvPicPr>
        <p:blipFill>
          <a:blip r:embed="rId2" cstate="screen"/>
          <a:stretch>
            <a:fillRect/>
          </a:stretch>
        </p:blipFill>
        <p:spPr bwMode="black">
          <a:xfrm>
            <a:off x="8283227" y="4303778"/>
            <a:ext cx="599303" cy="599303"/>
          </a:xfrm>
          <a:prstGeom prst="rect">
            <a:avLst/>
          </a:prstGeom>
        </p:spPr>
      </p:pic>
    </p:spTree>
    <p:extLst>
      <p:ext uri="{BB962C8B-B14F-4D97-AF65-F5344CB8AC3E}">
        <p14:creationId xmlns:p14="http://schemas.microsoft.com/office/powerpoint/2010/main" val="2730887216"/>
      </p:ext>
    </p:extLst>
  </p:cSld>
  <p:clrMapOvr>
    <a:masterClrMapping/>
  </p:clrMapOvr>
  <p:transition spd="med">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552137"/>
      </p:ext>
    </p:extLst>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Dell Gray divider slide ">
    <p:bg>
      <p:bgPr>
        <a:solidFill>
          <a:srgbClr val="EEEEEE"/>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rgbClr val="AAAAAA"/>
                </a:solidFill>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3422524639"/>
      </p:ext>
    </p:extLst>
  </p:cSld>
  <p:clrMapOvr>
    <a:masterClrMapping/>
  </p:clrMapOvr>
  <p:transition spd="med">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6"/>
            <a:ext cx="3544570" cy="929957"/>
          </a:xfrm>
          <a:prstGeom prst="round2SameRect">
            <a:avLst>
              <a:gd name="adj1" fmla="val 13993"/>
              <a:gd name="adj2" fmla="val 0"/>
            </a:avLst>
          </a:prstGeom>
          <a:solidFill>
            <a:schemeClr val="bg1"/>
          </a:solidFill>
          <a:effectLst/>
        </p:spPr>
        <p:txBody>
          <a:bodyPr wrap="square" lIns="182880" tIns="137160" rIns="137160" bIns="137160" rtlCol="0" anchor="ctr">
            <a:noAutofit/>
          </a:bodyPr>
          <a:lstStyle/>
          <a:p>
            <a:pPr algn="ctr" fontAlgn="base">
              <a:lnSpc>
                <a:spcPct val="90000"/>
              </a:lnSpc>
              <a:spcBef>
                <a:spcPts val="600"/>
              </a:spcBef>
            </a:pPr>
            <a:endParaRPr lang="en-US" sz="2000" dirty="0">
              <a:solidFill>
                <a:srgbClr val="FFFFFF"/>
              </a:solidFill>
            </a:endParaRPr>
          </a:p>
        </p:txBody>
      </p:sp>
      <p:sp>
        <p:nvSpPr>
          <p:cNvPr id="11" name="Round Same Side Corner Rectangle 10"/>
          <p:cNvSpPr/>
          <p:nvPr userDrawn="1"/>
        </p:nvSpPr>
        <p:spPr>
          <a:xfrm rot="16200000">
            <a:off x="3447416" y="-1212215"/>
            <a:ext cx="3544570" cy="7848600"/>
          </a:xfrm>
          <a:prstGeom prst="round2SameRect">
            <a:avLst>
              <a:gd name="adj1" fmla="val 4108"/>
              <a:gd name="adj2" fmla="val 0"/>
            </a:avLst>
          </a:prstGeom>
          <a:solidFill>
            <a:schemeClr val="bg1"/>
          </a:solidFill>
          <a:effectLst/>
        </p:spPr>
        <p:txBody>
          <a:bodyPr wrap="square" lIns="182880" tIns="137160" rIns="137160" bIns="137160" rtlCol="0" anchor="ctr">
            <a:noAutofit/>
          </a:bodyPr>
          <a:lstStyle/>
          <a:p>
            <a:pPr algn="ctr" fontAlgn="base">
              <a:lnSpc>
                <a:spcPct val="90000"/>
              </a:lnSpc>
              <a:spcBef>
                <a:spcPts val="600"/>
              </a:spcBef>
            </a:pPr>
            <a:endParaRPr lang="en-US" sz="2000" dirty="0">
              <a:solidFill>
                <a:srgbClr val="FFFFFF"/>
              </a:solidFill>
            </a:endParaRPr>
          </a:p>
        </p:txBody>
      </p:sp>
      <p:sp>
        <p:nvSpPr>
          <p:cNvPr id="4" name="Text Placeholder 3"/>
          <p:cNvSpPr>
            <a:spLocks noGrp="1"/>
          </p:cNvSpPr>
          <p:nvPr>
            <p:ph type="body" sz="quarter" idx="10"/>
          </p:nvPr>
        </p:nvSpPr>
        <p:spPr>
          <a:xfrm>
            <a:off x="1829755" y="1797686"/>
            <a:ext cx="5508625" cy="1218795"/>
          </a:xfrm>
        </p:spPr>
        <p:txBody>
          <a:bodyPr/>
          <a:lstStyle>
            <a:lvl1pPr marL="0" indent="0">
              <a:buNone/>
              <a:defRPr sz="4400">
                <a:solidFill>
                  <a:schemeClr val="tx2"/>
                </a:solidFill>
                <a:latin typeface="+mn-lt"/>
              </a:defRPr>
            </a:lvl1pPr>
          </a:lstStyle>
          <a:p>
            <a:pPr lvl="0"/>
            <a:r>
              <a:rPr lang="en-US" dirty="0" smtClean="0"/>
              <a:t>Click to edit Master text styles</a:t>
            </a:r>
          </a:p>
        </p:txBody>
      </p:sp>
      <p:sp>
        <p:nvSpPr>
          <p:cNvPr id="81" name="Text Placeholder 3"/>
          <p:cNvSpPr>
            <a:spLocks noGrp="1"/>
          </p:cNvSpPr>
          <p:nvPr>
            <p:ph type="body" sz="quarter" idx="11"/>
          </p:nvPr>
        </p:nvSpPr>
        <p:spPr>
          <a:xfrm>
            <a:off x="1829755" y="3039746"/>
            <a:ext cx="5508625" cy="276999"/>
          </a:xfrm>
        </p:spPr>
        <p:txBody>
          <a:bodyPr/>
          <a:lstStyle>
            <a:lvl1pPr marL="0" indent="0">
              <a:buNone/>
              <a:defRPr sz="2000">
                <a:solidFill>
                  <a:schemeClr val="tx2"/>
                </a:solidFill>
                <a:latin typeface="+mn-lt"/>
              </a:defRPr>
            </a:lvl1pPr>
          </a:lstStyle>
          <a:p>
            <a:pPr lvl="0"/>
            <a:r>
              <a:rPr lang="en-US" dirty="0" smtClean="0"/>
              <a:t>Click to edit Master text styles</a:t>
            </a:r>
          </a:p>
        </p:txBody>
      </p:sp>
      <p:grpSp>
        <p:nvGrpSpPr>
          <p:cNvPr id="40" name="Group 39"/>
          <p:cNvGrpSpPr/>
          <p:nvPr userDrawn="1"/>
        </p:nvGrpSpPr>
        <p:grpSpPr>
          <a:xfrm>
            <a:off x="8449519" y="275988"/>
            <a:ext cx="395396" cy="395796"/>
            <a:chOff x="7191375" y="166688"/>
            <a:chExt cx="4686300" cy="4691062"/>
          </a:xfrm>
          <a:solidFill>
            <a:schemeClr val="bg2">
              <a:lumMod val="50000"/>
              <a:lumOff val="50000"/>
            </a:schemeClr>
          </a:solidFill>
        </p:grpSpPr>
        <p:sp>
          <p:nvSpPr>
            <p:cNvPr id="41" name="Freeform 40"/>
            <p:cNvSpPr>
              <a:spLocks noEditPoints="1"/>
            </p:cNvSpPr>
            <p:nvPr/>
          </p:nvSpPr>
          <p:spPr bwMode="auto">
            <a:xfrm>
              <a:off x="7791450" y="1882775"/>
              <a:ext cx="3532188" cy="1219200"/>
            </a:xfrm>
            <a:custGeom>
              <a:avLst/>
              <a:gdLst>
                <a:gd name="T0" fmla="*/ 169 w 942"/>
                <a:gd name="T1" fmla="*/ 162 h 325"/>
                <a:gd name="T2" fmla="*/ 111 w 942"/>
                <a:gd name="T3" fmla="*/ 105 h 325"/>
                <a:gd name="T4" fmla="*/ 90 w 942"/>
                <a:gd name="T5" fmla="*/ 105 h 325"/>
                <a:gd name="T6" fmla="*/ 90 w 942"/>
                <a:gd name="T7" fmla="*/ 220 h 325"/>
                <a:gd name="T8" fmla="*/ 110 w 942"/>
                <a:gd name="T9" fmla="*/ 220 h 325"/>
                <a:gd name="T10" fmla="*/ 169 w 942"/>
                <a:gd name="T11" fmla="*/ 162 h 325"/>
                <a:gd name="T12" fmla="*/ 542 w 942"/>
                <a:gd name="T13" fmla="*/ 204 h 325"/>
                <a:gd name="T14" fmla="*/ 388 w 942"/>
                <a:gd name="T15" fmla="*/ 325 h 325"/>
                <a:gd name="T16" fmla="*/ 246 w 942"/>
                <a:gd name="T17" fmla="*/ 214 h 325"/>
                <a:gd name="T18" fmla="*/ 120 w 942"/>
                <a:gd name="T19" fmla="*/ 297 h 325"/>
                <a:gd name="T20" fmla="*/ 0 w 942"/>
                <a:gd name="T21" fmla="*/ 297 h 325"/>
                <a:gd name="T22" fmla="*/ 0 w 942"/>
                <a:gd name="T23" fmla="*/ 28 h 325"/>
                <a:gd name="T24" fmla="*/ 120 w 942"/>
                <a:gd name="T25" fmla="*/ 28 h 325"/>
                <a:gd name="T26" fmla="*/ 246 w 942"/>
                <a:gd name="T27" fmla="*/ 111 h 325"/>
                <a:gd name="T28" fmla="*/ 388 w 942"/>
                <a:gd name="T29" fmla="*/ 0 h 325"/>
                <a:gd name="T30" fmla="*/ 440 w 942"/>
                <a:gd name="T31" fmla="*/ 41 h 325"/>
                <a:gd name="T32" fmla="*/ 311 w 942"/>
                <a:gd name="T33" fmla="*/ 143 h 325"/>
                <a:gd name="T34" fmla="*/ 335 w 942"/>
                <a:gd name="T35" fmla="*/ 162 h 325"/>
                <a:gd name="T36" fmla="*/ 465 w 942"/>
                <a:gd name="T37" fmla="*/ 61 h 325"/>
                <a:gd name="T38" fmla="*/ 517 w 942"/>
                <a:gd name="T39" fmla="*/ 102 h 325"/>
                <a:gd name="T40" fmla="*/ 388 w 942"/>
                <a:gd name="T41" fmla="*/ 204 h 325"/>
                <a:gd name="T42" fmla="*/ 413 w 942"/>
                <a:gd name="T43" fmla="*/ 223 h 325"/>
                <a:gd name="T44" fmla="*/ 542 w 942"/>
                <a:gd name="T45" fmla="*/ 121 h 325"/>
                <a:gd name="T46" fmla="*/ 542 w 942"/>
                <a:gd name="T47" fmla="*/ 28 h 325"/>
                <a:gd name="T48" fmla="*/ 636 w 942"/>
                <a:gd name="T49" fmla="*/ 28 h 325"/>
                <a:gd name="T50" fmla="*/ 636 w 942"/>
                <a:gd name="T51" fmla="*/ 218 h 325"/>
                <a:gd name="T52" fmla="*/ 729 w 942"/>
                <a:gd name="T53" fmla="*/ 218 h 325"/>
                <a:gd name="T54" fmla="*/ 729 w 942"/>
                <a:gd name="T55" fmla="*/ 297 h 325"/>
                <a:gd name="T56" fmla="*/ 542 w 942"/>
                <a:gd name="T57" fmla="*/ 297 h 325"/>
                <a:gd name="T58" fmla="*/ 542 w 942"/>
                <a:gd name="T59" fmla="*/ 204 h 325"/>
                <a:gd name="T60" fmla="*/ 848 w 942"/>
                <a:gd name="T61" fmla="*/ 218 h 325"/>
                <a:gd name="T62" fmla="*/ 942 w 942"/>
                <a:gd name="T63" fmla="*/ 218 h 325"/>
                <a:gd name="T64" fmla="*/ 942 w 942"/>
                <a:gd name="T65" fmla="*/ 297 h 325"/>
                <a:gd name="T66" fmla="*/ 754 w 942"/>
                <a:gd name="T67" fmla="*/ 297 h 325"/>
                <a:gd name="T68" fmla="*/ 754 w 942"/>
                <a:gd name="T69" fmla="*/ 28 h 325"/>
                <a:gd name="T70" fmla="*/ 848 w 942"/>
                <a:gd name="T71" fmla="*/ 28 h 325"/>
                <a:gd name="T72" fmla="*/ 848 w 942"/>
                <a:gd name="T73"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42" h="325">
                  <a:moveTo>
                    <a:pt x="169" y="162"/>
                  </a:moveTo>
                  <a:cubicBezTo>
                    <a:pt x="169" y="126"/>
                    <a:pt x="145" y="105"/>
                    <a:pt x="111" y="105"/>
                  </a:cubicBezTo>
                  <a:cubicBezTo>
                    <a:pt x="90" y="105"/>
                    <a:pt x="90" y="105"/>
                    <a:pt x="90" y="105"/>
                  </a:cubicBezTo>
                  <a:cubicBezTo>
                    <a:pt x="90" y="220"/>
                    <a:pt x="90" y="220"/>
                    <a:pt x="90" y="220"/>
                  </a:cubicBezTo>
                  <a:cubicBezTo>
                    <a:pt x="110" y="220"/>
                    <a:pt x="110" y="220"/>
                    <a:pt x="110" y="220"/>
                  </a:cubicBezTo>
                  <a:cubicBezTo>
                    <a:pt x="142" y="220"/>
                    <a:pt x="169" y="202"/>
                    <a:pt x="169" y="162"/>
                  </a:cubicBezTo>
                  <a:moveTo>
                    <a:pt x="542" y="204"/>
                  </a:moveTo>
                  <a:cubicBezTo>
                    <a:pt x="388" y="325"/>
                    <a:pt x="388" y="325"/>
                    <a:pt x="388" y="325"/>
                  </a:cubicBezTo>
                  <a:cubicBezTo>
                    <a:pt x="246" y="214"/>
                    <a:pt x="246" y="214"/>
                    <a:pt x="246" y="214"/>
                  </a:cubicBezTo>
                  <a:cubicBezTo>
                    <a:pt x="226" y="263"/>
                    <a:pt x="177" y="297"/>
                    <a:pt x="120" y="297"/>
                  </a:cubicBezTo>
                  <a:cubicBezTo>
                    <a:pt x="0" y="297"/>
                    <a:pt x="0" y="297"/>
                    <a:pt x="0" y="297"/>
                  </a:cubicBezTo>
                  <a:cubicBezTo>
                    <a:pt x="0" y="28"/>
                    <a:pt x="0" y="28"/>
                    <a:pt x="0" y="28"/>
                  </a:cubicBezTo>
                  <a:cubicBezTo>
                    <a:pt x="120" y="28"/>
                    <a:pt x="120" y="28"/>
                    <a:pt x="120" y="28"/>
                  </a:cubicBezTo>
                  <a:cubicBezTo>
                    <a:pt x="184" y="28"/>
                    <a:pt x="229" y="68"/>
                    <a:pt x="246" y="111"/>
                  </a:cubicBezTo>
                  <a:cubicBezTo>
                    <a:pt x="388" y="0"/>
                    <a:pt x="388" y="0"/>
                    <a:pt x="388" y="0"/>
                  </a:cubicBezTo>
                  <a:cubicBezTo>
                    <a:pt x="440" y="41"/>
                    <a:pt x="440" y="41"/>
                    <a:pt x="440" y="41"/>
                  </a:cubicBezTo>
                  <a:cubicBezTo>
                    <a:pt x="311" y="143"/>
                    <a:pt x="311" y="143"/>
                    <a:pt x="311" y="143"/>
                  </a:cubicBezTo>
                  <a:cubicBezTo>
                    <a:pt x="335" y="162"/>
                    <a:pt x="335" y="162"/>
                    <a:pt x="335" y="162"/>
                  </a:cubicBezTo>
                  <a:cubicBezTo>
                    <a:pt x="465" y="61"/>
                    <a:pt x="465" y="61"/>
                    <a:pt x="465" y="61"/>
                  </a:cubicBezTo>
                  <a:cubicBezTo>
                    <a:pt x="517" y="102"/>
                    <a:pt x="517" y="102"/>
                    <a:pt x="517" y="102"/>
                  </a:cubicBezTo>
                  <a:cubicBezTo>
                    <a:pt x="388" y="204"/>
                    <a:pt x="388" y="204"/>
                    <a:pt x="388" y="204"/>
                  </a:cubicBezTo>
                  <a:cubicBezTo>
                    <a:pt x="413" y="223"/>
                    <a:pt x="413" y="223"/>
                    <a:pt x="413" y="223"/>
                  </a:cubicBezTo>
                  <a:cubicBezTo>
                    <a:pt x="542" y="121"/>
                    <a:pt x="542" y="121"/>
                    <a:pt x="542" y="121"/>
                  </a:cubicBezTo>
                  <a:cubicBezTo>
                    <a:pt x="542" y="28"/>
                    <a:pt x="542" y="28"/>
                    <a:pt x="542" y="28"/>
                  </a:cubicBezTo>
                  <a:cubicBezTo>
                    <a:pt x="636" y="28"/>
                    <a:pt x="636" y="28"/>
                    <a:pt x="636" y="28"/>
                  </a:cubicBezTo>
                  <a:cubicBezTo>
                    <a:pt x="636" y="218"/>
                    <a:pt x="636" y="218"/>
                    <a:pt x="636" y="218"/>
                  </a:cubicBezTo>
                  <a:cubicBezTo>
                    <a:pt x="729" y="218"/>
                    <a:pt x="729" y="218"/>
                    <a:pt x="729" y="218"/>
                  </a:cubicBezTo>
                  <a:cubicBezTo>
                    <a:pt x="729" y="297"/>
                    <a:pt x="729" y="297"/>
                    <a:pt x="729" y="297"/>
                  </a:cubicBezTo>
                  <a:cubicBezTo>
                    <a:pt x="542" y="297"/>
                    <a:pt x="542" y="297"/>
                    <a:pt x="542" y="297"/>
                  </a:cubicBezTo>
                  <a:lnTo>
                    <a:pt x="542" y="204"/>
                  </a:lnTo>
                  <a:close/>
                  <a:moveTo>
                    <a:pt x="848" y="218"/>
                  </a:moveTo>
                  <a:cubicBezTo>
                    <a:pt x="942" y="218"/>
                    <a:pt x="942" y="218"/>
                    <a:pt x="942" y="218"/>
                  </a:cubicBezTo>
                  <a:cubicBezTo>
                    <a:pt x="942" y="297"/>
                    <a:pt x="942" y="297"/>
                    <a:pt x="942" y="297"/>
                  </a:cubicBezTo>
                  <a:cubicBezTo>
                    <a:pt x="754" y="297"/>
                    <a:pt x="754" y="297"/>
                    <a:pt x="754" y="297"/>
                  </a:cubicBezTo>
                  <a:cubicBezTo>
                    <a:pt x="754" y="28"/>
                    <a:pt x="754" y="28"/>
                    <a:pt x="754" y="28"/>
                  </a:cubicBezTo>
                  <a:cubicBezTo>
                    <a:pt x="848" y="28"/>
                    <a:pt x="848" y="28"/>
                    <a:pt x="848" y="28"/>
                  </a:cubicBezTo>
                  <a:lnTo>
                    <a:pt x="848" y="218"/>
                  </a:lnTo>
                  <a:close/>
                </a:path>
              </a:pathLst>
            </a:custGeom>
            <a:grp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srgbClr val="AEB5BB"/>
                </a:solidFill>
                <a:latin typeface="Arial" charset="0"/>
              </a:endParaRPr>
            </a:p>
          </p:txBody>
        </p:sp>
        <p:sp>
          <p:nvSpPr>
            <p:cNvPr id="42" name="Freeform 41"/>
            <p:cNvSpPr>
              <a:spLocks noEditPoints="1"/>
            </p:cNvSpPr>
            <p:nvPr/>
          </p:nvSpPr>
          <p:spPr bwMode="auto">
            <a:xfrm>
              <a:off x="7191375" y="166688"/>
              <a:ext cx="4686300" cy="4691062"/>
            </a:xfrm>
            <a:custGeom>
              <a:avLst/>
              <a:gdLst>
                <a:gd name="T0" fmla="*/ 625 w 1250"/>
                <a:gd name="T1" fmla="*/ 1183 h 1251"/>
                <a:gd name="T2" fmla="*/ 67 w 1250"/>
                <a:gd name="T3" fmla="*/ 625 h 1251"/>
                <a:gd name="T4" fmla="*/ 625 w 1250"/>
                <a:gd name="T5" fmla="*/ 68 h 1251"/>
                <a:gd name="T6" fmla="*/ 1183 w 1250"/>
                <a:gd name="T7" fmla="*/ 625 h 1251"/>
                <a:gd name="T8" fmla="*/ 625 w 1250"/>
                <a:gd name="T9" fmla="*/ 1183 h 1251"/>
                <a:gd name="T10" fmla="*/ 625 w 1250"/>
                <a:gd name="T11" fmla="*/ 0 h 1251"/>
                <a:gd name="T12" fmla="*/ 0 w 1250"/>
                <a:gd name="T13" fmla="*/ 625 h 1251"/>
                <a:gd name="T14" fmla="*/ 625 w 1250"/>
                <a:gd name="T15" fmla="*/ 1251 h 1251"/>
                <a:gd name="T16" fmla="*/ 1250 w 1250"/>
                <a:gd name="T17" fmla="*/ 625 h 1251"/>
                <a:gd name="T18" fmla="*/ 625 w 1250"/>
                <a:gd name="T19" fmla="*/ 0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0" h="1251">
                  <a:moveTo>
                    <a:pt x="625" y="1183"/>
                  </a:moveTo>
                  <a:cubicBezTo>
                    <a:pt x="317" y="1183"/>
                    <a:pt x="67" y="933"/>
                    <a:pt x="67" y="625"/>
                  </a:cubicBezTo>
                  <a:cubicBezTo>
                    <a:pt x="67" y="317"/>
                    <a:pt x="317" y="68"/>
                    <a:pt x="625" y="68"/>
                  </a:cubicBezTo>
                  <a:cubicBezTo>
                    <a:pt x="933" y="68"/>
                    <a:pt x="1183" y="317"/>
                    <a:pt x="1183" y="625"/>
                  </a:cubicBezTo>
                  <a:cubicBezTo>
                    <a:pt x="1183" y="933"/>
                    <a:pt x="933" y="1183"/>
                    <a:pt x="625" y="1183"/>
                  </a:cubicBezTo>
                  <a:moveTo>
                    <a:pt x="625" y="0"/>
                  </a:moveTo>
                  <a:cubicBezTo>
                    <a:pt x="280" y="0"/>
                    <a:pt x="0" y="280"/>
                    <a:pt x="0" y="625"/>
                  </a:cubicBezTo>
                  <a:cubicBezTo>
                    <a:pt x="0" y="971"/>
                    <a:pt x="280" y="1251"/>
                    <a:pt x="625" y="1251"/>
                  </a:cubicBezTo>
                  <a:cubicBezTo>
                    <a:pt x="970" y="1251"/>
                    <a:pt x="1250" y="971"/>
                    <a:pt x="1250" y="625"/>
                  </a:cubicBezTo>
                  <a:cubicBezTo>
                    <a:pt x="1250" y="280"/>
                    <a:pt x="970" y="0"/>
                    <a:pt x="625" y="0"/>
                  </a:cubicBezTo>
                </a:path>
              </a:pathLst>
            </a:custGeom>
            <a:grp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srgbClr val="AEB5BB"/>
                </a:solidFill>
                <a:latin typeface="Arial" charset="0"/>
              </a:endParaRPr>
            </a:p>
          </p:txBody>
        </p:sp>
      </p:grpSp>
    </p:spTree>
    <p:extLst>
      <p:ext uri="{BB962C8B-B14F-4D97-AF65-F5344CB8AC3E}">
        <p14:creationId xmlns:p14="http://schemas.microsoft.com/office/powerpoint/2010/main" val="3781672324"/>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Dell Blu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Placeholder 21"/>
          <p:cNvSpPr>
            <a:spLocks noGrp="1"/>
          </p:cNvSpPr>
          <p:nvPr>
            <p:ph type="ctrTitle" hasCustomPrompt="1"/>
          </p:nvPr>
        </p:nvSpPr>
        <p:spPr>
          <a:xfrm>
            <a:off x="274320" y="275760"/>
            <a:ext cx="5200791" cy="1661993"/>
          </a:xfrm>
        </p:spPr>
        <p:txBody>
          <a:bodyPr wrap="square" anchor="t" anchorCtr="0">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en-US" dirty="0" smtClean="0"/>
              <a:t>Click to edit</a:t>
            </a:r>
            <a:br>
              <a:rPr lang="en-US" dirty="0" smtClean="0"/>
            </a:br>
            <a:r>
              <a:rPr lang="en-US" dirty="0" smtClean="0"/>
              <a:t>title slide</a:t>
            </a:r>
          </a:p>
        </p:txBody>
      </p:sp>
      <p:sp>
        <p:nvSpPr>
          <p:cNvPr id="6" name="Text Placeholder 12"/>
          <p:cNvSpPr>
            <a:spLocks noGrp="1"/>
          </p:cNvSpPr>
          <p:nvPr>
            <p:ph type="subTitle" idx="1"/>
          </p:nvPr>
        </p:nvSpPr>
        <p:spPr>
          <a:xfrm>
            <a:off x="274320" y="2286000"/>
            <a:ext cx="5200791" cy="276999"/>
          </a:xfrm>
        </p:spPr>
        <p:txBody>
          <a:bodyPr wrap="square" lIns="0" tIns="0" rIns="0" bIns="0" anchor="t" anchorCtr="0">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pic>
        <p:nvPicPr>
          <p:cNvPr id="7" name="Picture 9" descr="white"/>
          <p:cNvPicPr>
            <a:picLocks noChangeAspect="1" noChangeArrowheads="1"/>
          </p:cNvPicPr>
          <p:nvPr userDrawn="1"/>
        </p:nvPicPr>
        <p:blipFill>
          <a:blip r:embed="rId3" cstate="screen"/>
          <a:srcRect/>
          <a:stretch>
            <a:fillRect/>
          </a:stretch>
        </p:blipFill>
        <p:spPr bwMode="black">
          <a:xfrm>
            <a:off x="7823200" y="3816263"/>
            <a:ext cx="1023494" cy="1023494"/>
          </a:xfrm>
          <a:prstGeom prst="rect">
            <a:avLst/>
          </a:prstGeom>
          <a:noFill/>
          <a:ln w="9525">
            <a:noFill/>
            <a:miter lim="800000"/>
            <a:headEnd/>
            <a:tailEnd/>
          </a:ln>
        </p:spPr>
      </p:pic>
    </p:spTree>
    <p:extLst>
      <p:ext uri="{BB962C8B-B14F-4D97-AF65-F5344CB8AC3E}">
        <p14:creationId xmlns:p14="http://schemas.microsoft.com/office/powerpoint/2010/main" val="2448856767"/>
      </p:ext>
    </p:extLst>
  </p:cSld>
  <p:clrMapOvr>
    <a:masterClrMapping/>
  </p:clrMapOvr>
  <p:transition spd="med">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Dell Blue background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77946"/>
            <a:ext cx="7955280" cy="640080"/>
          </a:xfrm>
        </p:spPr>
        <p:txBody>
          <a:bodyPr/>
          <a:lstStyle/>
          <a:p>
            <a:r>
              <a:rPr lang="en-US" dirty="0" smtClean="0"/>
              <a:t>Click to edit content page title</a:t>
            </a:r>
            <a:endParaRPr lang="en-US" dirty="0"/>
          </a:p>
        </p:txBody>
      </p:sp>
      <p:sp>
        <p:nvSpPr>
          <p:cNvPr id="5" name="Text Placeholder 12"/>
          <p:cNvSpPr>
            <a:spLocks noGrp="1"/>
          </p:cNvSpPr>
          <p:nvPr>
            <p:ph idx="1"/>
          </p:nvPr>
        </p:nvSpPr>
        <p:spPr bwMode="auto">
          <a:xfrm>
            <a:off x="277294" y="1280160"/>
            <a:ext cx="7955280"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nSpc>
                <a:spcPct val="100000"/>
              </a:lnSpc>
              <a:defRPr/>
            </a:lvl1pPr>
            <a:lvl2pPr>
              <a:lnSpc>
                <a:spcPct val="100000"/>
              </a:lnSpc>
              <a:defRPr/>
            </a:lvl2pPr>
            <a:lvl3pPr>
              <a:lnSpc>
                <a:spcPct val="100000"/>
              </a:lnSpc>
              <a:defRPr/>
            </a:lvl3pPr>
          </a:lstStyle>
          <a:p>
            <a:pPr lvl="0"/>
            <a:r>
              <a:rPr lang="en-US" dirty="0" smtClean="0"/>
              <a:t>Click to edit title</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888211580"/>
      </p:ext>
    </p:extLst>
  </p:cSld>
  <p:clrMapOvr>
    <a:masterClrMapping/>
  </p:clrMapOvr>
  <p:transition spd="med">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Dell Blue background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77946"/>
            <a:ext cx="7955280" cy="640080"/>
          </a:xfrm>
        </p:spPr>
        <p:txBody>
          <a:bodyPr>
            <a:normAutofit/>
          </a:bodyPr>
          <a:lstStyle/>
          <a:p>
            <a:r>
              <a:rPr lang="en-US" dirty="0" smtClean="0"/>
              <a:t>Click to edit content page title</a:t>
            </a:r>
            <a:endParaRPr lang="en-US" dirty="0"/>
          </a:p>
        </p:txBody>
      </p:sp>
      <p:sp>
        <p:nvSpPr>
          <p:cNvPr id="7" name="Text Placeholder 12"/>
          <p:cNvSpPr>
            <a:spLocks noGrp="1"/>
          </p:cNvSpPr>
          <p:nvPr>
            <p:ph idx="1"/>
          </p:nvPr>
        </p:nvSpPr>
        <p:spPr bwMode="auto">
          <a:xfrm>
            <a:off x="274320" y="1554480"/>
            <a:ext cx="7955280" cy="301752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nSpc>
                <a:spcPct val="100000"/>
              </a:lnSpc>
              <a:defRPr/>
            </a:lvl1pPr>
            <a:lvl2pPr>
              <a:lnSpc>
                <a:spcPct val="100000"/>
              </a:lnSpc>
              <a:defRPr/>
            </a:lvl2pPr>
            <a:lvl3pPr>
              <a:lnSpc>
                <a:spcPct val="100000"/>
              </a:lnSpc>
              <a:defRPr/>
            </a:lvl3pPr>
          </a:lstStyle>
          <a:p>
            <a:pPr lvl="0"/>
            <a:r>
              <a:rPr lang="en-US" dirty="0" smtClean="0"/>
              <a:t>Click to edit title</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097280"/>
            <a:ext cx="79552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034373582"/>
      </p:ext>
    </p:extLst>
  </p:cSld>
  <p:clrMapOvr>
    <a:masterClrMapping/>
  </p:clrMapOvr>
  <p:transition spd="med">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two column Dell Blue background ">
    <p:spTree>
      <p:nvGrpSpPr>
        <p:cNvPr id="1" name=""/>
        <p:cNvGrpSpPr/>
        <p:nvPr/>
      </p:nvGrpSpPr>
      <p:grpSpPr>
        <a:xfrm>
          <a:off x="0" y="0"/>
          <a:ext cx="0" cy="0"/>
          <a:chOff x="0" y="0"/>
          <a:chExt cx="0" cy="0"/>
        </a:xfrm>
      </p:grpSpPr>
      <p:sp>
        <p:nvSpPr>
          <p:cNvPr id="11" name="Content Placeholder 2"/>
          <p:cNvSpPr>
            <a:spLocks noGrp="1"/>
          </p:cNvSpPr>
          <p:nvPr>
            <p:ph sz="half" idx="13" hasCustomPrompt="1"/>
          </p:nvPr>
        </p:nvSpPr>
        <p:spPr>
          <a:xfrm>
            <a:off x="274320" y="1280160"/>
            <a:ext cx="3840480" cy="3200400"/>
          </a:xfrm>
        </p:spPr>
        <p:txBody>
          <a:bodyPr wrap="square" lIns="0" tIns="0" rIns="0" bIns="0">
            <a:normAutofit/>
          </a:bodyPr>
          <a:lstStyle>
            <a:lvl1pPr marL="228600" marR="0" indent="-228600" algn="l" defTabSz="914400" rtl="0" eaLnBrk="1" fontAlgn="base" latinLnBrk="0" hangingPunct="1">
              <a:lnSpc>
                <a:spcPct val="100000"/>
              </a:lnSpc>
              <a:spcBef>
                <a:spcPts val="1200"/>
              </a:spcBef>
              <a:spcAft>
                <a:spcPts val="0"/>
              </a:spcAft>
              <a:buClr>
                <a:srgbClr val="FFFFFF"/>
              </a:buClr>
              <a:buSzTx/>
              <a:buFont typeface="Arial" pitchFamily="34" charset="0"/>
              <a:buChar char="•"/>
              <a:tabLst/>
              <a:defRPr sz="2000" b="0">
                <a:solidFill>
                  <a:schemeClr val="tx2"/>
                </a:solidFill>
                <a:latin typeface="Museo Sans For Dell" pitchFamily="2" charset="0"/>
              </a:defRPr>
            </a:lvl1pPr>
            <a:lvl2pPr marL="574675" marR="0" indent="-223838" algn="l" defTabSz="914400" rtl="0" eaLnBrk="1" fontAlgn="base" latinLnBrk="0" hangingPunct="1">
              <a:lnSpc>
                <a:spcPct val="100000"/>
              </a:lnSpc>
              <a:spcBef>
                <a:spcPts val="300"/>
              </a:spcBef>
              <a:spcAft>
                <a:spcPts val="0"/>
              </a:spcAft>
              <a:buClr>
                <a:srgbClr val="FFFFFF"/>
              </a:buClr>
              <a:buSzPct val="100000"/>
              <a:buFont typeface="Museo Sans For Dell" pitchFamily="2" charset="0"/>
              <a:buChar char="–"/>
              <a:tabLst/>
              <a:defRPr sz="1800" b="0">
                <a:solidFill>
                  <a:schemeClr val="tx2"/>
                </a:solidFill>
                <a:latin typeface="Museo Sans For Dell" pitchFamily="2" charset="0"/>
              </a:defRPr>
            </a:lvl2pPr>
            <a:lvl3pPr marL="909638" marR="0" indent="-220663" algn="l" defTabSz="914400" rtl="0" eaLnBrk="1" fontAlgn="base" latinLnBrk="0" hangingPunct="1">
              <a:lnSpc>
                <a:spcPct val="100000"/>
              </a:lnSpc>
              <a:spcBef>
                <a:spcPts val="300"/>
              </a:spcBef>
              <a:spcAft>
                <a:spcPts val="0"/>
              </a:spcAft>
              <a:buClr>
                <a:srgbClr val="FFFFFF"/>
              </a:buClr>
              <a:buSzTx/>
              <a:buFont typeface="Museo Sans For Dell" pitchFamily="2" charset="0"/>
              <a:buChar char="–"/>
              <a:tabLst/>
              <a:defRPr sz="1600" b="0">
                <a:solidFill>
                  <a:schemeClr val="tx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marL="228600" marR="0" lvl="0" indent="-228600" algn="l" defTabSz="914400" rtl="0" eaLnBrk="1" fontAlgn="base" latinLnBrk="0" hangingPunct="1">
              <a:lnSpc>
                <a:spcPct val="90000"/>
              </a:lnSpc>
              <a:spcBef>
                <a:spcPts val="1200"/>
              </a:spcBef>
              <a:spcAft>
                <a:spcPts val="0"/>
              </a:spcAft>
              <a:buClr>
                <a:srgbClr val="FFFFFF"/>
              </a:buClr>
              <a:buSzTx/>
              <a:buFont typeface="Arial" pitchFamily="34" charset="0"/>
              <a:buChar char="•"/>
              <a:tabLst/>
              <a:defRPr/>
            </a:pPr>
            <a:r>
              <a:rPr kumimoji="0" lang="en-US" sz="1400" b="0" i="0" u="none" strike="noStrike" kern="0" cap="none" spc="0" normalizeH="0" baseline="0" noProof="0" dirty="0" smtClean="0">
                <a:ln>
                  <a:noFill/>
                </a:ln>
                <a:solidFill>
                  <a:srgbClr val="FFFFFF"/>
                </a:solidFill>
                <a:effectLst/>
                <a:uLnTx/>
                <a:uFillTx/>
                <a:latin typeface="Museo Sans For Dell" pitchFamily="2" charset="0"/>
              </a:rPr>
              <a:t>Click to edit title</a:t>
            </a:r>
          </a:p>
          <a:p>
            <a:pPr marL="574675" marR="0" lvl="1" indent="-223838" algn="l" defTabSz="914400" rtl="0" eaLnBrk="1" fontAlgn="base" latinLnBrk="0" hangingPunct="1">
              <a:lnSpc>
                <a:spcPct val="90000"/>
              </a:lnSpc>
              <a:spcBef>
                <a:spcPts val="300"/>
              </a:spcBef>
              <a:spcAft>
                <a:spcPts val="0"/>
              </a:spcAft>
              <a:buClr>
                <a:srgbClr val="FFFFFF"/>
              </a:buClr>
              <a:buSzPct val="100000"/>
              <a:buFont typeface="Museo Sans For Dell" pitchFamily="2" charset="0"/>
              <a:buChar char="–"/>
              <a:tabLst/>
              <a:defRPr/>
            </a:pPr>
            <a:r>
              <a:rPr kumimoji="0" lang="en-US" sz="1200" b="0" i="0" u="none" strike="noStrike" kern="0" cap="none" spc="0" normalizeH="0" baseline="0" noProof="0" dirty="0" smtClean="0">
                <a:ln>
                  <a:noFill/>
                </a:ln>
                <a:solidFill>
                  <a:srgbClr val="FFFFFF"/>
                </a:solidFill>
                <a:effectLst/>
                <a:uLnTx/>
                <a:uFillTx/>
                <a:latin typeface="Museo Sans For Dell" pitchFamily="2" charset="0"/>
              </a:rPr>
              <a:t>Second level</a:t>
            </a:r>
          </a:p>
          <a:p>
            <a:pPr marL="909638" marR="0" lvl="2" indent="-220663" algn="l" defTabSz="914400" rtl="0" eaLnBrk="1" fontAlgn="base" latinLnBrk="0" hangingPunct="1">
              <a:lnSpc>
                <a:spcPct val="90000"/>
              </a:lnSpc>
              <a:spcBef>
                <a:spcPts val="300"/>
              </a:spcBef>
              <a:spcAft>
                <a:spcPts val="0"/>
              </a:spcAft>
              <a:buClr>
                <a:srgbClr val="FFFFFF"/>
              </a:buClr>
              <a:buSzTx/>
              <a:buFont typeface="Museo Sans For Dell" pitchFamily="2" charset="0"/>
              <a:buChar char="–"/>
              <a:tabLst/>
              <a:defRPr/>
            </a:pPr>
            <a:r>
              <a:rPr kumimoji="0" lang="en-US" sz="1000" b="0" i="0" u="none" strike="noStrike" kern="0" cap="none" spc="0" normalizeH="0" baseline="0" noProof="0" dirty="0" smtClean="0">
                <a:ln>
                  <a:noFill/>
                </a:ln>
                <a:solidFill>
                  <a:srgbClr val="FFFFFF"/>
                </a:solidFill>
                <a:effectLst/>
                <a:uLnTx/>
                <a:uFillTx/>
                <a:latin typeface="Museo Sans For Dell" pitchFamily="2" charset="0"/>
              </a:rPr>
              <a:t>Third level</a:t>
            </a:r>
          </a:p>
        </p:txBody>
      </p:sp>
      <p:sp>
        <p:nvSpPr>
          <p:cNvPr id="12" name="Content Placeholder 2"/>
          <p:cNvSpPr>
            <a:spLocks noGrp="1"/>
          </p:cNvSpPr>
          <p:nvPr>
            <p:ph sz="half" idx="14" hasCustomPrompt="1"/>
          </p:nvPr>
        </p:nvSpPr>
        <p:spPr>
          <a:xfrm>
            <a:off x="4389120" y="1280160"/>
            <a:ext cx="3840480" cy="3200400"/>
          </a:xfrm>
        </p:spPr>
        <p:txBody>
          <a:bodyPr wrap="square" lIns="0" tIns="0" rIns="0" bIns="0">
            <a:normAutofit/>
          </a:bodyPr>
          <a:lstStyle>
            <a:lvl1pPr marL="228600" marR="0" indent="-228600" algn="l" defTabSz="914400" rtl="0" eaLnBrk="1" fontAlgn="base" latinLnBrk="0" hangingPunct="1">
              <a:lnSpc>
                <a:spcPct val="100000"/>
              </a:lnSpc>
              <a:spcBef>
                <a:spcPts val="1200"/>
              </a:spcBef>
              <a:spcAft>
                <a:spcPts val="0"/>
              </a:spcAft>
              <a:buClr>
                <a:srgbClr val="FFFFFF"/>
              </a:buClr>
              <a:buSzTx/>
              <a:buFont typeface="Arial" pitchFamily="34" charset="0"/>
              <a:buChar char="•"/>
              <a:tabLst/>
              <a:defRPr sz="2000" b="0">
                <a:solidFill>
                  <a:schemeClr val="tx2"/>
                </a:solidFill>
                <a:latin typeface="Museo Sans For Dell" pitchFamily="2" charset="0"/>
              </a:defRPr>
            </a:lvl1pPr>
            <a:lvl2pPr marL="574675" marR="0" indent="-223838" algn="l" defTabSz="914400" rtl="0" eaLnBrk="1" fontAlgn="base" latinLnBrk="0" hangingPunct="1">
              <a:lnSpc>
                <a:spcPct val="100000"/>
              </a:lnSpc>
              <a:spcBef>
                <a:spcPts val="300"/>
              </a:spcBef>
              <a:spcAft>
                <a:spcPts val="0"/>
              </a:spcAft>
              <a:buClr>
                <a:srgbClr val="FFFFFF"/>
              </a:buClr>
              <a:buSzPct val="100000"/>
              <a:buFont typeface="Museo Sans For Dell" pitchFamily="2" charset="0"/>
              <a:buChar char="–"/>
              <a:tabLst/>
              <a:defRPr sz="1800" b="0">
                <a:solidFill>
                  <a:schemeClr val="tx2"/>
                </a:solidFill>
                <a:latin typeface="Museo Sans For Dell" pitchFamily="2" charset="0"/>
              </a:defRPr>
            </a:lvl2pPr>
            <a:lvl3pPr marL="909638" marR="0" indent="-220663" algn="l" defTabSz="914400" rtl="0" eaLnBrk="1" fontAlgn="base" latinLnBrk="0" hangingPunct="1">
              <a:lnSpc>
                <a:spcPct val="100000"/>
              </a:lnSpc>
              <a:spcBef>
                <a:spcPts val="300"/>
              </a:spcBef>
              <a:spcAft>
                <a:spcPts val="0"/>
              </a:spcAft>
              <a:buClr>
                <a:srgbClr val="FFFFFF"/>
              </a:buClr>
              <a:buSzTx/>
              <a:buFont typeface="Museo Sans For Dell" pitchFamily="2" charset="0"/>
              <a:buChar char="–"/>
              <a:tabLst/>
              <a:defRPr sz="1600" b="0">
                <a:solidFill>
                  <a:schemeClr val="tx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marL="228600" marR="0" lvl="0" indent="-228600" algn="l" defTabSz="914400" rtl="0" eaLnBrk="1" fontAlgn="base" latinLnBrk="0" hangingPunct="1">
              <a:lnSpc>
                <a:spcPct val="90000"/>
              </a:lnSpc>
              <a:spcBef>
                <a:spcPts val="1200"/>
              </a:spcBef>
              <a:spcAft>
                <a:spcPts val="0"/>
              </a:spcAft>
              <a:buClr>
                <a:srgbClr val="FFFFFF"/>
              </a:buClr>
              <a:buSzTx/>
              <a:buFont typeface="Arial" pitchFamily="34" charset="0"/>
              <a:buChar char="•"/>
              <a:tabLst/>
              <a:defRPr/>
            </a:pPr>
            <a:r>
              <a:rPr kumimoji="0" lang="en-US" sz="1400" b="0" i="0" u="none" strike="noStrike" kern="0" cap="none" spc="0" normalizeH="0" baseline="0" noProof="0" dirty="0" smtClean="0">
                <a:ln>
                  <a:noFill/>
                </a:ln>
                <a:solidFill>
                  <a:srgbClr val="FFFFFF"/>
                </a:solidFill>
                <a:effectLst/>
                <a:uLnTx/>
                <a:uFillTx/>
                <a:latin typeface="Museo Sans For Dell" pitchFamily="2" charset="0"/>
              </a:rPr>
              <a:t>Click to edit title</a:t>
            </a:r>
          </a:p>
          <a:p>
            <a:pPr marL="574675" marR="0" lvl="1" indent="-223838" algn="l" defTabSz="914400" rtl="0" eaLnBrk="1" fontAlgn="base" latinLnBrk="0" hangingPunct="1">
              <a:lnSpc>
                <a:spcPct val="90000"/>
              </a:lnSpc>
              <a:spcBef>
                <a:spcPts val="300"/>
              </a:spcBef>
              <a:spcAft>
                <a:spcPts val="0"/>
              </a:spcAft>
              <a:buClr>
                <a:srgbClr val="FFFFFF"/>
              </a:buClr>
              <a:buSzPct val="100000"/>
              <a:buFont typeface="Museo Sans For Dell" pitchFamily="2" charset="0"/>
              <a:buChar char="–"/>
              <a:tabLst/>
              <a:defRPr/>
            </a:pPr>
            <a:r>
              <a:rPr kumimoji="0" lang="en-US" sz="1200" b="0" i="0" u="none" strike="noStrike" kern="0" cap="none" spc="0" normalizeH="0" baseline="0" noProof="0" dirty="0" smtClean="0">
                <a:ln>
                  <a:noFill/>
                </a:ln>
                <a:solidFill>
                  <a:srgbClr val="FFFFFF"/>
                </a:solidFill>
                <a:effectLst/>
                <a:uLnTx/>
                <a:uFillTx/>
                <a:latin typeface="Museo Sans For Dell" pitchFamily="2" charset="0"/>
              </a:rPr>
              <a:t>Second level</a:t>
            </a:r>
          </a:p>
          <a:p>
            <a:pPr marL="909638" marR="0" lvl="2" indent="-220663" algn="l" defTabSz="914400" rtl="0" eaLnBrk="1" fontAlgn="base" latinLnBrk="0" hangingPunct="1">
              <a:lnSpc>
                <a:spcPct val="90000"/>
              </a:lnSpc>
              <a:spcBef>
                <a:spcPts val="300"/>
              </a:spcBef>
              <a:spcAft>
                <a:spcPts val="0"/>
              </a:spcAft>
              <a:buClr>
                <a:srgbClr val="FFFFFF"/>
              </a:buClr>
              <a:buSzTx/>
              <a:buFont typeface="Museo Sans For Dell" pitchFamily="2" charset="0"/>
              <a:buChar char="–"/>
              <a:tabLst/>
              <a:defRPr/>
            </a:pPr>
            <a:r>
              <a:rPr kumimoji="0" lang="en-US" sz="1000" b="0" i="0" u="none" strike="noStrike" kern="0" cap="none" spc="0" normalizeH="0" baseline="0" noProof="0" dirty="0" smtClean="0">
                <a:ln>
                  <a:noFill/>
                </a:ln>
                <a:solidFill>
                  <a:srgbClr val="FFFFFF"/>
                </a:solidFill>
                <a:effectLst/>
                <a:uLnTx/>
                <a:uFillTx/>
                <a:latin typeface="Museo Sans For Dell" pitchFamily="2" charset="0"/>
              </a:rPr>
              <a:t>Third level</a:t>
            </a:r>
          </a:p>
        </p:txBody>
      </p:sp>
      <p:sp>
        <p:nvSpPr>
          <p:cNvPr id="6" name="Title 1"/>
          <p:cNvSpPr>
            <a:spLocks noGrp="1"/>
          </p:cNvSpPr>
          <p:nvPr>
            <p:ph type="title" hasCustomPrompt="1"/>
          </p:nvPr>
        </p:nvSpPr>
        <p:spPr>
          <a:xfrm>
            <a:off x="274320" y="277946"/>
            <a:ext cx="7955280" cy="640080"/>
          </a:xfrm>
        </p:spPr>
        <p:txBody>
          <a:bodyPr>
            <a:normAutofit/>
          </a:bodyPr>
          <a:lstStyle/>
          <a:p>
            <a:r>
              <a:rPr lang="en-US" dirty="0" smtClean="0"/>
              <a:t>Click to edit content page title</a:t>
            </a:r>
            <a:endParaRPr lang="en-US" dirty="0"/>
          </a:p>
        </p:txBody>
      </p:sp>
    </p:spTree>
    <p:extLst>
      <p:ext uri="{BB962C8B-B14F-4D97-AF65-F5344CB8AC3E}">
        <p14:creationId xmlns:p14="http://schemas.microsoft.com/office/powerpoint/2010/main" val="2847001837"/>
      </p:ext>
    </p:extLst>
  </p:cSld>
  <p:clrMapOvr>
    <a:masterClrMapping/>
  </p:clrMapOvr>
  <p:transition spd="med">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Dell Blue background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77946"/>
            <a:ext cx="7955280" cy="640080"/>
          </a:xfrm>
        </p:spPr>
        <p:txBody>
          <a:bodyPr>
            <a:normAutofit/>
          </a:bodyPr>
          <a:lstStyle/>
          <a:p>
            <a:r>
              <a:rPr lang="en-US" dirty="0" smtClean="0"/>
              <a:t>Click to edit content page title</a:t>
            </a:r>
            <a:endParaRPr lang="en-US" dirty="0"/>
          </a:p>
        </p:txBody>
      </p:sp>
    </p:spTree>
    <p:extLst>
      <p:ext uri="{BB962C8B-B14F-4D97-AF65-F5344CB8AC3E}">
        <p14:creationId xmlns:p14="http://schemas.microsoft.com/office/powerpoint/2010/main" val="1716318195"/>
      </p:ext>
    </p:extLst>
  </p:cSld>
  <p:clrMapOvr>
    <a:masterClrMapping/>
  </p:clrMapOvr>
  <p:transition spd="med">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Dell Blue background ">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504267"/>
      </p:ext>
    </p:extLst>
  </p:cSld>
  <p:clrMapOvr>
    <a:masterClrMapping/>
  </p:clrMapOvr>
  <p:transition spd="med">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ll Blue divider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4055386972"/>
      </p:ext>
    </p:extLst>
  </p:cSld>
  <p:clrMapOvr>
    <a:masterClrMapping/>
  </p:clrMapOvr>
  <p:transition spd="med">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74320"/>
            <a:ext cx="5200791" cy="1661993"/>
          </a:xfrm>
        </p:spPr>
        <p:txBody>
          <a:bodyPr wrap="square" anchor="t" anchorCtr="0">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p:nvPr>
        </p:nvSpPr>
        <p:spPr>
          <a:xfrm>
            <a:off x="274320" y="2252133"/>
            <a:ext cx="5200791" cy="307777"/>
          </a:xfrm>
        </p:spPr>
        <p:txBody>
          <a:bodyPr wrap="square" lIns="0" tIns="0" rIns="0" bIns="0" anchor="t" anchorCtr="0">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pic>
        <p:nvPicPr>
          <p:cNvPr id="7" name="Picture 9" descr="white"/>
          <p:cNvPicPr>
            <a:picLocks noChangeAspect="1" noChangeArrowheads="1"/>
          </p:cNvPicPr>
          <p:nvPr userDrawn="1"/>
        </p:nvPicPr>
        <p:blipFill>
          <a:blip r:embed="rId3" cstate="screen"/>
          <a:srcRect/>
          <a:stretch>
            <a:fillRect/>
          </a:stretch>
        </p:blipFill>
        <p:spPr bwMode="black">
          <a:xfrm>
            <a:off x="7823200" y="3816263"/>
            <a:ext cx="1023494" cy="1023494"/>
          </a:xfrm>
          <a:prstGeom prst="rect">
            <a:avLst/>
          </a:prstGeom>
          <a:noFill/>
          <a:ln w="9525">
            <a:noFill/>
            <a:miter lim="800000"/>
            <a:headEnd/>
            <a:tailEnd/>
          </a:ln>
        </p:spPr>
      </p:pic>
    </p:spTree>
    <p:extLst>
      <p:ext uri="{BB962C8B-B14F-4D97-AF65-F5344CB8AC3E}">
        <p14:creationId xmlns:p14="http://schemas.microsoft.com/office/powerpoint/2010/main" val="2758418532"/>
      </p:ext>
    </p:extLst>
  </p:cSld>
  <p:clrMapOvr>
    <a:masterClrMapping/>
  </p:clrMapOvr>
  <p:transition spd="med">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ll Blue divider slide ">
    <p:bg>
      <p:bgPr>
        <a:solidFill>
          <a:schemeClr val="bg1"/>
        </a:solidFill>
        <a:effectLst/>
      </p:bgPr>
    </p:bg>
    <p:spTree>
      <p:nvGrpSpPr>
        <p:cNvPr id="1" name=""/>
        <p:cNvGrpSpPr/>
        <p:nvPr/>
      </p:nvGrpSpPr>
      <p:grpSpPr>
        <a:xfrm>
          <a:off x="0" y="0"/>
          <a:ext cx="0" cy="0"/>
          <a:chOff x="0" y="0"/>
          <a:chExt cx="0" cy="0"/>
        </a:xfrm>
      </p:grpSpPr>
      <p:sp>
        <p:nvSpPr>
          <p:cNvPr id="7" name="fl" descr="                        Dell - Restricted - Confidential"/>
          <p:cNvSpPr txBox="1"/>
          <p:nvPr userDrawn="1"/>
        </p:nvSpPr>
        <p:spPr>
          <a:xfrm>
            <a:off x="0" y="4963414"/>
            <a:ext cx="9144000" cy="210058"/>
          </a:xfrm>
          <a:prstGeom prst="rect">
            <a:avLst/>
          </a:prstGeom>
          <a:solidFill>
            <a:schemeClr val="bg1"/>
          </a:solidFill>
        </p:spPr>
        <p:txBody>
          <a:bodyPr vert="horz" wrap="square" rtlCol="0">
            <a:spAutoFit/>
          </a:bodyPr>
          <a:lstStyle/>
          <a:p>
            <a:pPr algn="l">
              <a:lnSpc>
                <a:spcPct val="90000"/>
              </a:lnSpc>
              <a:spcBef>
                <a:spcPts val="100"/>
              </a:spcBef>
              <a:spcAft>
                <a:spcPts val="100"/>
              </a:spcAft>
            </a:pPr>
            <a:r>
              <a:rPr lang="en-US" sz="850" b="1" i="0" u="none" baseline="0" dirty="0" smtClean="0">
                <a:solidFill>
                  <a:srgbClr val="7F7F7F"/>
                </a:solidFill>
                <a:latin typeface="museo sans for dell"/>
              </a:rPr>
              <a:t>                        Dell - Restricted - Confidential</a:t>
            </a:r>
          </a:p>
        </p:txBody>
      </p:sp>
      <p:sp>
        <p:nvSpPr>
          <p:cNvPr id="4"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3610296719"/>
      </p:ext>
    </p:extLst>
  </p:cSld>
  <p:clrMapOvr>
    <a:masterClrMapping/>
  </p:clrMapOvr>
  <p:transition spd="med">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Dell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86314934"/>
      </p:ext>
    </p:extLst>
  </p:cSld>
  <p:clrMapOvr>
    <a:masterClrMapping/>
  </p:clrMapOvr>
  <p:transition spd="med">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Dell Blue footer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82375755"/>
      </p:ext>
    </p:extLst>
  </p:cSld>
  <p:clrMapOvr>
    <a:masterClrMapping/>
  </p:clrMapOvr>
  <p:transition spd="med">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Dell Blue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919170122"/>
      </p:ext>
    </p:extLst>
  </p:cSld>
  <p:clrMapOvr>
    <a:masterClrMapping/>
  </p:clrMapOvr>
  <p:transition spd="med">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Dell Blue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60437661"/>
      </p:ext>
    </p:extLst>
  </p:cSld>
  <p:clrMapOvr>
    <a:masterClrMapping/>
  </p:clrMapOvr>
  <p:transition spd="med">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Dell Blue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19" y="274320"/>
            <a:ext cx="5245947"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589096633"/>
      </p:ext>
    </p:extLst>
  </p:cSld>
  <p:clrMapOvr>
    <a:masterClrMapping/>
  </p:clrMapOvr>
  <p:transition spd="med">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Dell Blue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976090022"/>
      </p:ext>
    </p:extLst>
  </p:cSld>
  <p:clrMapOvr>
    <a:masterClrMapping/>
  </p:clrMapOvr>
  <p:transition spd="med">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Dell Blue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3454139426"/>
      </p:ext>
    </p:extLst>
  </p:cSld>
  <p:clrMapOvr>
    <a:masterClrMapping/>
  </p:clrMapOvr>
  <p:transition spd="med">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mage with Dell Blue footer ">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fl"/>
          <p:cNvSpPr txBox="1"/>
          <p:nvPr userDrawn="1"/>
        </p:nvSpPr>
        <p:spPr>
          <a:xfrm>
            <a:off x="0" y="4963414"/>
            <a:ext cx="9144000" cy="210058"/>
          </a:xfrm>
          <a:prstGeom prst="rect">
            <a:avLst/>
          </a:prstGeom>
          <a:solidFill>
            <a:schemeClr val="bg1"/>
          </a:solid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2392889993"/>
      </p:ext>
    </p:extLst>
  </p:cSld>
  <p:clrMapOvr>
    <a:masterClrMapping/>
  </p:clrMapOvr>
  <p:transition spd="med">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ll Gray divider slide">
    <p:bg>
      <p:bgPr>
        <a:solidFill>
          <a:srgbClr val="AAAAA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4" name="Picture 3"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3265548423"/>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78062111"/>
      </p:ext>
    </p:extLst>
  </p:cSld>
  <p:clrMapOvr>
    <a:masterClrMapping/>
  </p:clrMapOvr>
  <p:transition spd="med">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Dell Gray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98257260"/>
      </p:ext>
    </p:extLst>
  </p:cSld>
  <p:clrMapOvr>
    <a:masterClrMapping/>
  </p:clrMapOvr>
  <p:transition spd="med">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Dell Gray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42729305"/>
      </p:ext>
    </p:extLst>
  </p:cSld>
  <p:clrMapOvr>
    <a:masterClrMapping/>
  </p:clrMapOvr>
  <p:transition spd="med">
    <p:wipe dir="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Dell Gray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94846606"/>
      </p:ext>
    </p:extLst>
  </p:cSld>
  <p:clrMapOvr>
    <a:masterClrMapping/>
  </p:clrMapOvr>
  <p:transition spd="med">
    <p:wipe dir="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Dell Gray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04837059"/>
      </p:ext>
    </p:extLst>
  </p:cSld>
  <p:clrMapOvr>
    <a:masterClrMapping/>
  </p:clrMapOvr>
  <p:transition spd="med">
    <p:wipe dir="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Dell Gray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19" y="274320"/>
            <a:ext cx="5245947"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solidFill>
                  <a:srgbClr val="AAAAAA"/>
                </a:solidFill>
              </a:defRPr>
            </a:lvl1pPr>
          </a:lstStyle>
          <a:p>
            <a:pPr lvl="0"/>
            <a:r>
              <a:rPr lang="en-US" dirty="0" smtClean="0"/>
              <a:t>Subhead</a:t>
            </a:r>
            <a:endParaRPr lang="en-US" dirty="0"/>
          </a:p>
        </p:txBody>
      </p:sp>
    </p:spTree>
    <p:extLst>
      <p:ext uri="{BB962C8B-B14F-4D97-AF65-F5344CB8AC3E}">
        <p14:creationId xmlns:p14="http://schemas.microsoft.com/office/powerpoint/2010/main" val="1076650276"/>
      </p:ext>
    </p:extLst>
  </p:cSld>
  <p:clrMapOvr>
    <a:masterClrMapping/>
  </p:clrMapOvr>
  <p:transition spd="med">
    <p:wipe dir="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Dell Gray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solidFill>
                  <a:srgbClr val="AAAAAA"/>
                </a:solidFill>
              </a:defRPr>
            </a:lvl1pPr>
          </a:lstStyle>
          <a:p>
            <a:pPr lvl="0"/>
            <a:r>
              <a:rPr lang="en-US" dirty="0" smtClean="0"/>
              <a:t>Subhead</a:t>
            </a:r>
            <a:endParaRPr lang="en-US" dirty="0"/>
          </a:p>
        </p:txBody>
      </p:sp>
    </p:spTree>
    <p:extLst>
      <p:ext uri="{BB962C8B-B14F-4D97-AF65-F5344CB8AC3E}">
        <p14:creationId xmlns:p14="http://schemas.microsoft.com/office/powerpoint/2010/main" val="1413799226"/>
      </p:ext>
    </p:extLst>
  </p:cSld>
  <p:clrMapOvr>
    <a:masterClrMapping/>
  </p:clrMapOvr>
  <p:transition spd="med">
    <p:wipe dir="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Dell Gray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3947609289"/>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age with Dell Gray footer ">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4963414"/>
            <a:ext cx="9144000" cy="210058"/>
          </a:xfrm>
          <a:prstGeom prst="rect">
            <a:avLst/>
          </a:prstGeom>
          <a:solidFill>
            <a:srgbClr val="AAAAAA"/>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3106597896"/>
      </p:ext>
    </p:extLst>
  </p:cSld>
  <p:clrMapOvr>
    <a:masterClrMapping/>
  </p:clrMapOvr>
  <p:transition spd="med">
    <p:wipe dir="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ell Dark Blue divider slide">
    <p:bg>
      <p:bgPr>
        <a:solidFill>
          <a:srgbClr val="00206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4" name="Picture 3"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1994142162"/>
      </p:ext>
    </p:extLst>
  </p:cSld>
  <p:clrMapOvr>
    <a:masterClrMapping/>
  </p:clrMapOvr>
  <p:transition spd="med">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861504521"/>
      </p:ext>
    </p:extLst>
  </p:cSld>
  <p:clrMapOvr>
    <a:masterClrMapping/>
  </p:clrMapOvr>
  <p:transition spd="med">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54111004"/>
      </p:ext>
    </p:extLst>
  </p:cSld>
  <p:clrMapOvr>
    <a:masterClrMapping/>
  </p:clrMapOvr>
  <p:transition spd="med">
    <p:wipe dir="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04785095"/>
      </p:ext>
    </p:extLst>
  </p:cSld>
  <p:clrMapOvr>
    <a:masterClrMapping/>
  </p:clrMapOvr>
  <p:transition spd="med">
    <p:wipe dir="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63614928"/>
      </p:ext>
    </p:extLst>
  </p:cSld>
  <p:clrMapOvr>
    <a:masterClrMapping/>
  </p:clrMapOvr>
  <p:transition spd="med">
    <p:wipe dir="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1837565"/>
      </p:ext>
    </p:extLst>
  </p:cSld>
  <p:clrMapOvr>
    <a:masterClrMapping/>
  </p:clrMapOvr>
  <p:transition spd="med">
    <p:wipe dir="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5945858"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385845198"/>
      </p:ext>
    </p:extLst>
  </p:cSld>
  <p:clrMapOvr>
    <a:masterClrMapping/>
  </p:clrMapOvr>
  <p:transition spd="med">
    <p:wipe dir="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996620796"/>
      </p:ext>
    </p:extLst>
  </p:cSld>
  <p:clrMapOvr>
    <a:masterClrMapping/>
  </p:clrMapOvr>
  <p:transition spd="med">
    <p:wipe dir="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343509151"/>
      </p:ext>
    </p:extLst>
  </p:cSld>
  <p:clrMapOvr>
    <a:masterClrMapping/>
  </p:clrMapOvr>
  <p:transition spd="med">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Image with Dell Dark Blue footer ">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4963414"/>
            <a:ext cx="9144000" cy="210058"/>
          </a:xfrm>
          <a:prstGeom prst="rect">
            <a:avLst/>
          </a:prstGeom>
          <a:solidFill>
            <a:srgbClr val="002060"/>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3720534395"/>
      </p:ext>
    </p:extLst>
  </p:cSld>
  <p:clrMapOvr>
    <a:masterClrMapping/>
  </p:clrMapOvr>
  <p:transition spd="med">
    <p:wipe dir="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ell Teal divider slide">
    <p:bg>
      <p:bgPr>
        <a:solidFill>
          <a:srgbClr val="74CAC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4" name="Picture 3"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2919792390"/>
      </p:ext>
    </p:extLst>
  </p:cSld>
  <p:clrMapOvr>
    <a:masterClrMapping/>
  </p:clrMapOvr>
  <p:transition spd="med">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with Dell Teal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102545267"/>
      </p:ext>
    </p:extLst>
  </p:cSld>
  <p:clrMapOvr>
    <a:masterClrMapping/>
  </p:clrMapOvr>
  <p:transition spd="med">
    <p:wipe dir="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with Dell Teal footer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70772802"/>
      </p:ext>
    </p:extLst>
  </p:cSld>
  <p:clrMapOvr>
    <a:masterClrMapping/>
  </p:clrMapOvr>
  <p:transition spd="med">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24378676"/>
      </p:ext>
    </p:extLst>
  </p:cSld>
  <p:clrMapOvr>
    <a:masterClrMapping/>
  </p:clrMapOvr>
  <p:transition spd="med">
    <p:wipe dir="r"/>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with Dell Teal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39769246"/>
      </p:ext>
    </p:extLst>
  </p:cSld>
  <p:clrMapOvr>
    <a:masterClrMapping/>
  </p:clrMapOvr>
  <p:transition spd="med">
    <p:wipe dir="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with Dell Teal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85224609"/>
      </p:ext>
    </p:extLst>
  </p:cSld>
  <p:clrMapOvr>
    <a:masterClrMapping/>
  </p:clrMapOvr>
  <p:transition spd="med">
    <p:wipe dir="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ith Dell Teal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5392702"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3854225711"/>
      </p:ext>
    </p:extLst>
  </p:cSld>
  <p:clrMapOvr>
    <a:masterClrMapping/>
  </p:clrMapOvr>
  <p:transition spd="med">
    <p:wipe dir="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with Dell Teal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32238620"/>
      </p:ext>
    </p:extLst>
  </p:cSld>
  <p:clrMapOvr>
    <a:masterClrMapping/>
  </p:clrMapOvr>
  <p:transition spd="med">
    <p:wipe dir="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with Dell Teal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617744587"/>
      </p:ext>
    </p:extLst>
  </p:cSld>
  <p:clrMapOvr>
    <a:masterClrMapping/>
  </p:clrMapOvr>
  <p:transition spd="med">
    <p:wipe dir="r"/>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Image with Dell Teal footer ">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4963414"/>
            <a:ext cx="9144000" cy="210058"/>
          </a:xfrm>
          <a:prstGeom prst="rect">
            <a:avLst/>
          </a:prstGeom>
          <a:solidFill>
            <a:srgbClr val="74CAC7"/>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3332108257"/>
      </p:ext>
    </p:extLst>
  </p:cSld>
  <p:clrMapOvr>
    <a:masterClrMapping/>
  </p:clrMapOvr>
  <p:transition spd="med">
    <p:wipe dir="r"/>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ell Green divider slide">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4" name="Picture 3"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1502156822"/>
      </p:ext>
    </p:extLst>
  </p:cSld>
  <p:clrMapOvr>
    <a:masterClrMapping/>
  </p:clrMapOvr>
  <p:transition spd="med">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with Dell Green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10941621"/>
      </p:ext>
    </p:extLst>
  </p:cSld>
  <p:clrMapOvr>
    <a:masterClrMapping/>
  </p:clrMapOvr>
  <p:transition spd="med">
    <p:wipe dir="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with Dell Green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3652617"/>
      </p:ext>
    </p:extLst>
  </p:cSld>
  <p:clrMapOvr>
    <a:masterClrMapping/>
  </p:clrMapOvr>
  <p:transition spd="med">
    <p:wipe dir="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with Dell Green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23768224"/>
      </p:ext>
    </p:extLst>
  </p:cSld>
  <p:clrMapOvr>
    <a:masterClrMapping/>
  </p:clrMapOvr>
  <p:transition spd="med">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24754075"/>
      </p:ext>
    </p:extLst>
  </p:cSld>
  <p:clrMapOvr>
    <a:masterClrMapping/>
  </p:clrMapOvr>
  <p:transition spd="med">
    <p:wipe dir="r"/>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with Dell Green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89492939"/>
      </p:ext>
    </p:extLst>
  </p:cSld>
  <p:clrMapOvr>
    <a:masterClrMapping/>
  </p:clrMapOvr>
  <p:transition spd="med">
    <p:wipe dir="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ith Dell Green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506907099"/>
      </p:ext>
    </p:extLst>
  </p:cSld>
  <p:clrMapOvr>
    <a:masterClrMapping/>
  </p:clrMapOvr>
  <p:transition spd="med">
    <p:wipe dir="r"/>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with Dell Green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391418642"/>
      </p:ext>
    </p:extLst>
  </p:cSld>
  <p:clrMapOvr>
    <a:masterClrMapping/>
  </p:clrMapOvr>
  <p:transition spd="med">
    <p:wipe dir="r"/>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with Dell Green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2265413008"/>
      </p:ext>
    </p:extLst>
  </p:cSld>
  <p:clrMapOvr>
    <a:masterClrMapping/>
  </p:clrMapOvr>
  <p:transition spd="med">
    <p:wipe dir="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Image with Dell Green foot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4963414"/>
            <a:ext cx="9144000" cy="210058"/>
          </a:xfrm>
          <a:prstGeom prst="rect">
            <a:avLst/>
          </a:prstGeom>
          <a:solidFill>
            <a:schemeClr val="accent3"/>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1514399299"/>
      </p:ext>
    </p:extLst>
  </p:cSld>
  <p:clrMapOvr>
    <a:masterClrMapping/>
  </p:clrMapOvr>
  <p:transition spd="med">
    <p:wipe dir="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ell Yellow divider slide">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4" name="Picture 3"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22297336"/>
      </p:ext>
    </p:extLst>
  </p:cSld>
  <p:clrMapOvr>
    <a:masterClrMapping/>
  </p:clrMapOvr>
  <p:transition spd="med">
    <p:wipe dir="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with Dell Yellow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08873814"/>
      </p:ext>
    </p:extLst>
  </p:cSld>
  <p:clrMapOvr>
    <a:masterClrMapping/>
  </p:clrMapOvr>
  <p:transition spd="med">
    <p:wipe dir="r"/>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ith Dell Yellow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39223848"/>
      </p:ext>
    </p:extLst>
  </p:cSld>
  <p:clrMapOvr>
    <a:masterClrMapping/>
  </p:clrMapOvr>
  <p:transition spd="med">
    <p:wipe dir="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with Dell Yellow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53045047"/>
      </p:ext>
    </p:extLst>
  </p:cSld>
  <p:clrMapOvr>
    <a:masterClrMapping/>
  </p:clrMapOvr>
  <p:transition spd="med">
    <p:wipe dir="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with Dell Yellow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4635083"/>
      </p:ext>
    </p:extLst>
  </p:cSld>
  <p:clrMapOvr>
    <a:masterClrMapping/>
  </p:clrMapOvr>
  <p:transition spd="med">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19" y="274320"/>
            <a:ext cx="5042747"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3993007370"/>
      </p:ext>
    </p:extLst>
  </p:cSld>
  <p:clrMapOvr>
    <a:masterClrMapping/>
  </p:clrMapOvr>
  <p:transition spd="med">
    <p:wipe dir="r"/>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with Dell Yellow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5392702"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007680301"/>
      </p:ext>
    </p:extLst>
  </p:cSld>
  <p:clrMapOvr>
    <a:masterClrMapping/>
  </p:clrMapOvr>
  <p:transition spd="med">
    <p:wipe dir="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with Dell Yellow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003518134"/>
      </p:ext>
    </p:extLst>
  </p:cSld>
  <p:clrMapOvr>
    <a:masterClrMapping/>
  </p:clrMapOvr>
  <p:transition spd="med">
    <p:wipe dir="r"/>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with Dell Yellow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651029313"/>
      </p:ext>
    </p:extLst>
  </p:cSld>
  <p:clrMapOvr>
    <a:masterClrMapping/>
  </p:clrMapOvr>
  <p:transition spd="med">
    <p:wipe dir="r"/>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Image with Dell Yellow foot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4963414"/>
            <a:ext cx="9144000" cy="210058"/>
          </a:xfrm>
          <a:prstGeom prst="rect">
            <a:avLst/>
          </a:prstGeom>
          <a:solidFill>
            <a:schemeClr val="accent4"/>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4208533543"/>
      </p:ext>
    </p:extLst>
  </p:cSld>
  <p:clrMapOvr>
    <a:masterClrMapping/>
  </p:clrMapOvr>
  <p:transition spd="med">
    <p:wipe dir="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ell Dark Red divider slide">
    <p:bg>
      <p:bgPr>
        <a:solidFill>
          <a:schemeClr val="accent5"/>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4" name="Picture 3"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2347025976"/>
      </p:ext>
    </p:extLst>
  </p:cSld>
  <p:clrMapOvr>
    <a:masterClrMapping/>
  </p:clrMapOvr>
  <p:transition spd="med">
    <p:wipe dir="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186753965"/>
      </p:ext>
    </p:extLst>
  </p:cSld>
  <p:clrMapOvr>
    <a:masterClrMapping/>
  </p:clrMapOvr>
  <p:transition spd="med">
    <p:wipe dir="r"/>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953478711"/>
      </p:ext>
    </p:extLst>
  </p:cSld>
  <p:clrMapOvr>
    <a:masterClrMapping/>
  </p:clrMapOvr>
  <p:transition spd="med">
    <p:wipe dir="r"/>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13667223"/>
      </p:ext>
    </p:extLst>
  </p:cSld>
  <p:clrMapOvr>
    <a:masterClrMapping/>
  </p:clrMapOvr>
  <p:transition spd="med">
    <p:wipe dir="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40565534"/>
      </p:ext>
    </p:extLst>
  </p:cSld>
  <p:clrMapOvr>
    <a:masterClrMapping/>
  </p:clrMapOvr>
  <p:transition spd="med">
    <p:wipe dir="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19" y="274320"/>
            <a:ext cx="5911991"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743907657"/>
      </p:ext>
    </p:extLst>
  </p:cSld>
  <p:clrMapOvr>
    <a:masterClrMapping/>
  </p:clrMapOvr>
  <p:transition spd="med">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78229640"/>
      </p:ext>
    </p:extLst>
  </p:cSld>
  <p:clrMapOvr>
    <a:masterClrMapping/>
  </p:clrMapOvr>
  <p:transition spd="med">
    <p:wipe dir="r"/>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3573752090"/>
      </p:ext>
    </p:extLst>
  </p:cSld>
  <p:clrMapOvr>
    <a:masterClrMapping/>
  </p:clrMapOvr>
  <p:transition spd="med">
    <p:wipe dir="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946534661"/>
      </p:ext>
    </p:extLst>
  </p:cSld>
  <p:clrMapOvr>
    <a:masterClrMapping/>
  </p:clrMapOvr>
  <p:transition spd="med">
    <p:wipe dir="r"/>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Image with Dell Dark Red foot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4963414"/>
            <a:ext cx="9144000" cy="210058"/>
          </a:xfrm>
          <a:prstGeom prst="rect">
            <a:avLst/>
          </a:prstGeom>
          <a:solidFill>
            <a:schemeClr val="accent5"/>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823132305"/>
      </p:ext>
    </p:extLst>
  </p:cSld>
  <p:clrMapOvr>
    <a:masterClrMapping/>
  </p:clrMapOvr>
  <p:transition spd="med">
    <p:wipe dir="r"/>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ell Berry divider slide ">
    <p:bg>
      <p:bgPr>
        <a:solidFill>
          <a:schemeClr val="accent6"/>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4" name="Picture 3"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1342920117"/>
      </p:ext>
    </p:extLst>
  </p:cSld>
  <p:clrMapOvr>
    <a:masterClrMapping/>
  </p:clrMapOvr>
  <p:transition spd="med">
    <p:wipe dir="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with Dell Berry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39887364"/>
      </p:ext>
    </p:extLst>
  </p:cSld>
  <p:clrMapOvr>
    <a:masterClrMapping/>
  </p:clrMapOvr>
  <p:transition spd="med">
    <p:wipe dir="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with Dell Berry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27525673"/>
      </p:ext>
    </p:extLst>
  </p:cSld>
  <p:clrMapOvr>
    <a:masterClrMapping/>
  </p:clrMapOvr>
  <p:transition spd="med">
    <p:wipe dir="r"/>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with Dell Berry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25267018"/>
      </p:ext>
    </p:extLst>
  </p:cSld>
  <p:clrMapOvr>
    <a:masterClrMapping/>
  </p:clrMapOvr>
  <p:transition spd="med">
    <p:wipe dir="r"/>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with Dell Berry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23675361"/>
      </p:ext>
    </p:extLst>
  </p:cSld>
  <p:clrMapOvr>
    <a:masterClrMapping/>
  </p:clrMapOvr>
  <p:transition spd="med">
    <p:wipe dir="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with Dell Berry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5460436"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4043541564"/>
      </p:ext>
    </p:extLst>
  </p:cSld>
  <p:clrMapOvr>
    <a:masterClrMapping/>
  </p:clrMapOvr>
  <p:transition spd="med">
    <p:wipe dir="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with Dell Berry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946355455"/>
      </p:ext>
    </p:extLst>
  </p:cSld>
  <p:clrMapOvr>
    <a:masterClrMapping/>
  </p:clrMapOvr>
  <p:transition spd="med">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775402808"/>
      </p:ext>
    </p:extLst>
  </p:cSld>
  <p:clrMapOvr>
    <a:masterClrMapping/>
  </p:clrMapOvr>
  <p:transition spd="med">
    <p:wipe dir="r"/>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with Dell Berry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3148401037"/>
      </p:ext>
    </p:extLst>
  </p:cSld>
  <p:clrMapOvr>
    <a:masterClrMapping/>
  </p:clrMapOvr>
  <p:transition spd="med">
    <p:wipe dir="r"/>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Image with Dell Berry foot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4963414"/>
            <a:ext cx="9144000" cy="210058"/>
          </a:xfrm>
          <a:prstGeom prst="rect">
            <a:avLst/>
          </a:prstGeom>
          <a:solidFill>
            <a:schemeClr val="accent6"/>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205287266"/>
      </p:ext>
    </p:extLst>
  </p:cSld>
  <p:clrMapOvr>
    <a:masterClrMapping/>
  </p:clrMapOvr>
  <p:transition spd="med">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image" Target="../media/image1.png"/><Relationship Id="rId5" Type="http://schemas.openxmlformats.org/officeDocument/2006/relationships/slideLayout" Target="../slideLayouts/slideLayout87.xml"/><Relationship Id="rId10" Type="http://schemas.openxmlformats.org/officeDocument/2006/relationships/theme" Target="../theme/theme10.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1.png"/><Relationship Id="rId5" Type="http://schemas.openxmlformats.org/officeDocument/2006/relationships/slideLayout" Target="../slideLayouts/slideLayout24.xml"/><Relationship Id="rId10"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1.png"/><Relationship Id="rId5" Type="http://schemas.openxmlformats.org/officeDocument/2006/relationships/slideLayout" Target="../slideLayouts/slideLayout33.xml"/><Relationship Id="rId10" Type="http://schemas.openxmlformats.org/officeDocument/2006/relationships/theme" Target="../theme/theme4.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image" Target="../media/image1.png"/><Relationship Id="rId5" Type="http://schemas.openxmlformats.org/officeDocument/2006/relationships/slideLayout" Target="../slideLayouts/slideLayout42.xml"/><Relationship Id="rId10" Type="http://schemas.openxmlformats.org/officeDocument/2006/relationships/theme" Target="../theme/theme5.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image" Target="../media/image1.png"/><Relationship Id="rId5" Type="http://schemas.openxmlformats.org/officeDocument/2006/relationships/slideLayout" Target="../slideLayouts/slideLayout51.xml"/><Relationship Id="rId10" Type="http://schemas.openxmlformats.org/officeDocument/2006/relationships/theme" Target="../theme/theme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image" Target="../media/image1.png"/><Relationship Id="rId5" Type="http://schemas.openxmlformats.org/officeDocument/2006/relationships/slideLayout" Target="../slideLayouts/slideLayout60.xml"/><Relationship Id="rId10" Type="http://schemas.openxmlformats.org/officeDocument/2006/relationships/theme" Target="../theme/theme7.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image" Target="../media/image1.png"/><Relationship Id="rId5" Type="http://schemas.openxmlformats.org/officeDocument/2006/relationships/slideLayout" Target="../slideLayouts/slideLayout69.xml"/><Relationship Id="rId10" Type="http://schemas.openxmlformats.org/officeDocument/2006/relationships/theme" Target="../theme/theme8.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image" Target="../media/image1.png"/><Relationship Id="rId5" Type="http://schemas.openxmlformats.org/officeDocument/2006/relationships/slideLayout" Target="../slideLayouts/slideLayout78.xml"/><Relationship Id="rId10" Type="http://schemas.openxmlformats.org/officeDocument/2006/relationships/theme" Target="../theme/theme9.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 </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5/3/2016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5/3/2016</a:t>
            </a:fld>
            <a:endParaRPr lang="en-US" sz="900" dirty="0" smtClean="0">
              <a:solidFill>
                <a:schemeClr val="bg2">
                  <a:lumMod val="50000"/>
                  <a:lumOff val="50000"/>
                </a:schemeClr>
              </a:solidFill>
              <a:latin typeface="+mn-lt"/>
            </a:endParaRPr>
          </a:p>
        </p:txBody>
      </p:sp>
      <p:sp>
        <p:nvSpPr>
          <p:cNvPr id="26" name="fl"/>
          <p:cNvSpPr txBox="1"/>
          <p:nvPr/>
        </p:nvSpPr>
        <p:spPr>
          <a:xfrm>
            <a:off x="0" y="4963414"/>
            <a:ext cx="184731" cy="210058"/>
          </a:xfrm>
          <a:prstGeom prst="rect">
            <a:avLst/>
          </a:prstGeom>
          <a:noFill/>
        </p:spPr>
        <p:txBody>
          <a:bodyPr vert="horz" wrap="none" rtlCol="0">
            <a:spAutoFit/>
          </a:bodyPr>
          <a:lstStyle/>
          <a:p>
            <a:pPr algn="l">
              <a:lnSpc>
                <a:spcPct val="90000"/>
              </a:lnSpc>
              <a:spcBef>
                <a:spcPts val="600"/>
              </a:spcBef>
              <a:spcAft>
                <a:spcPts val="0"/>
              </a:spcAft>
              <a:buClr>
                <a:schemeClr val="bg1"/>
              </a:buClr>
            </a:pPr>
            <a:endParaRPr lang="en-US" sz="850" b="1" i="0" u="none" baseline="0" dirty="0" err="1" smtClean="0">
              <a:solidFill>
                <a:srgbClr val="7F7F7F"/>
              </a:solidFill>
              <a:latin typeface="museo sans for dell"/>
            </a:endParaRPr>
          </a:p>
        </p:txBody>
      </p:sp>
      <p:pic>
        <p:nvPicPr>
          <p:cNvPr id="17" name="Picture 16" descr="dell_gray_logo.png"/>
          <p:cNvPicPr>
            <a:picLocks noChangeAspect="1"/>
          </p:cNvPicPr>
          <p:nvPr/>
        </p:nvPicPr>
        <p:blipFill>
          <a:blip r:embed="rId14" cstate="screen"/>
          <a:stretch>
            <a:fillRect/>
          </a:stretch>
        </p:blipFill>
        <p:spPr bwMode="black">
          <a:xfrm>
            <a:off x="8414827" y="4463106"/>
            <a:ext cx="470835" cy="470835"/>
          </a:xfrm>
          <a:prstGeom prst="rect">
            <a:avLst/>
          </a:prstGeom>
        </p:spPr>
      </p:pic>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242" r:id="rId1"/>
    <p:sldLayoutId id="2147484366"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32" r:id="rId11"/>
    <p:sldLayoutId id="2147484367" r:id="rId12"/>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5/3/2016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5/3/2016</a:t>
            </a:fld>
            <a:endParaRPr lang="en-US" sz="900" dirty="0" smtClean="0">
              <a:solidFill>
                <a:schemeClr val="bg2">
                  <a:lumMod val="50000"/>
                  <a:lumOff val="50000"/>
                </a:schemeClr>
              </a:solidFill>
              <a:latin typeface="+mn-lt"/>
            </a:endParaRPr>
          </a:p>
        </p:txBody>
      </p:sp>
      <p:sp>
        <p:nvSpPr>
          <p:cNvPr id="9" name="fl"/>
          <p:cNvSpPr txBox="1"/>
          <p:nvPr/>
        </p:nvSpPr>
        <p:spPr>
          <a:xfrm>
            <a:off x="0" y="4963414"/>
            <a:ext cx="9144000" cy="210058"/>
          </a:xfrm>
          <a:prstGeom prst="rect">
            <a:avLst/>
          </a:prstGeom>
          <a:solidFill>
            <a:schemeClr val="accent6"/>
          </a:solid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pic>
        <p:nvPicPr>
          <p:cNvPr id="7" name="Picture 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8" name="TextBox 7"/>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Tree>
    <p:extLst>
      <p:ext uri="{BB962C8B-B14F-4D97-AF65-F5344CB8AC3E}">
        <p14:creationId xmlns:p14="http://schemas.microsoft.com/office/powerpoint/2010/main" val="1276237706"/>
      </p:ext>
    </p:extLst>
  </p:cSld>
  <p:clrMap bg1="dk2" tx1="lt1" bg2="dk1" tx2="lt2" accent1="accent1" accent2="accent2" accent3="accent3" accent4="accent4" accent5="accent5" accent6="accent6" hlink="hlink" folHlink="folHlink"/>
  <p:sldLayoutIdLst>
    <p:sldLayoutId id="2147484365" r:id="rId1"/>
    <p:sldLayoutId id="2147484322" r:id="rId2"/>
    <p:sldLayoutId id="2147484323" r:id="rId3"/>
    <p:sldLayoutId id="2147484324" r:id="rId4"/>
    <p:sldLayoutId id="2147484325" r:id="rId5"/>
    <p:sldLayoutId id="2147484326" r:id="rId6"/>
    <p:sldLayoutId id="2147484327" r:id="rId7"/>
    <p:sldLayoutId id="2147484328" r:id="rId8"/>
    <p:sldLayoutId id="2147484364"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6"/>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7946"/>
            <a:ext cx="7955280"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7294" y="1280160"/>
            <a:ext cx="7955280"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title</a:t>
            </a:r>
          </a:p>
          <a:p>
            <a:pPr lvl="1"/>
            <a:r>
              <a:rPr lang="en-US" dirty="0" smtClean="0"/>
              <a:t>Second level</a:t>
            </a:r>
          </a:p>
          <a:p>
            <a:pPr lvl="2"/>
            <a:r>
              <a:rPr lang="en-US" dirty="0" smtClean="0"/>
              <a:t>Third level</a:t>
            </a:r>
          </a:p>
        </p:txBody>
      </p:sp>
      <p:sp>
        <p:nvSpPr>
          <p:cNvPr id="15" name="TextBox 14" hidden="1"/>
          <p:cNvSpPr txBox="1"/>
          <p:nvPr/>
        </p:nvSpPr>
        <p:spPr>
          <a:xfrm>
            <a:off x="1895476" y="4823848"/>
            <a:ext cx="649537" cy="138499"/>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B8D0290F-9E23-41BA-BCF9-EF3BA4816832}" type="datetime1">
              <a:rPr lang="en-US" sz="1000" smtClean="0">
                <a:solidFill>
                  <a:schemeClr val="tx2"/>
                </a:solidFill>
                <a:latin typeface="+mn-lt"/>
              </a:rPr>
              <a:pPr>
                <a:lnSpc>
                  <a:spcPct val="90000"/>
                </a:lnSpc>
                <a:spcBef>
                  <a:spcPts val="600"/>
                </a:spcBef>
                <a:spcAft>
                  <a:spcPts val="0"/>
                </a:spcAft>
                <a:buClr>
                  <a:schemeClr val="bg1"/>
                </a:buClr>
              </a:pPr>
              <a:t>5/3/2016</a:t>
            </a:fld>
            <a:endParaRPr lang="en-US" sz="1000" dirty="0" smtClean="0">
              <a:solidFill>
                <a:schemeClr val="tx2"/>
              </a:solidFill>
              <a:latin typeface="+mn-lt"/>
            </a:endParaRPr>
          </a:p>
        </p:txBody>
      </p:sp>
      <p:sp>
        <p:nvSpPr>
          <p:cNvPr id="2" name="fl"/>
          <p:cNvSpPr txBox="1"/>
          <p:nvPr/>
        </p:nvSpPr>
        <p:spPr>
          <a:xfrm>
            <a:off x="0" y="4963414"/>
            <a:ext cx="9144000" cy="210058"/>
          </a:xfrm>
          <a:prstGeom prst="rect">
            <a:avLst/>
          </a:prstGeom>
          <a:no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sp>
        <p:nvSpPr>
          <p:cNvPr id="10" name="TextBox 9"/>
          <p:cNvSpPr txBox="1"/>
          <p:nvPr/>
        </p:nvSpPr>
        <p:spPr>
          <a:xfrm>
            <a:off x="290513" y="4797245"/>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tx2"/>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tx2"/>
              </a:solidFill>
              <a:latin typeface="+mn-lt"/>
              <a:ea typeface="+mn-ea"/>
              <a:cs typeface="+mn-cs"/>
            </a:endParaRPr>
          </a:p>
        </p:txBody>
      </p:sp>
      <p:pic>
        <p:nvPicPr>
          <p:cNvPr id="14" name="Picture 13" descr="dell_white_logo.png"/>
          <p:cNvPicPr>
            <a:picLocks noChangeAspect="1"/>
          </p:cNvPicPr>
          <p:nvPr/>
        </p:nvPicPr>
        <p:blipFill>
          <a:blip r:embed="rId9" cstate="screen"/>
          <a:stretch>
            <a:fillRect/>
          </a:stretch>
        </p:blipFill>
        <p:spPr bwMode="black">
          <a:xfrm>
            <a:off x="8426829" y="4448704"/>
            <a:ext cx="475126" cy="475126"/>
          </a:xfrm>
          <a:prstGeom prst="rect">
            <a:avLst/>
          </a:prstGeom>
        </p:spPr>
      </p:pic>
    </p:spTree>
    <p:extLst>
      <p:ext uri="{BB962C8B-B14F-4D97-AF65-F5344CB8AC3E}">
        <p14:creationId xmlns:p14="http://schemas.microsoft.com/office/powerpoint/2010/main" val="996685686"/>
      </p:ext>
    </p:extLst>
  </p:cSld>
  <p:clrMap bg1="dk2" tx1="lt1" bg2="dk1" tx2="lt2" accent1="accent1" accent2="accent2" accent3="accent3" accent4="accent4" accent5="accent5" accent6="accent6" hlink="hlink" folHlink="folHlink"/>
  <p:sldLayoutIdLst>
    <p:sldLayoutId id="2147484168" r:id="rId1"/>
    <p:sldLayoutId id="2147484163" r:id="rId2"/>
    <p:sldLayoutId id="2147484164" r:id="rId3"/>
    <p:sldLayoutId id="2147484165" r:id="rId4"/>
    <p:sldLayoutId id="2147484166" r:id="rId5"/>
    <p:sldLayoutId id="2147484167" r:id="rId6"/>
    <p:sldLayoutId id="2147484169" r:id="rId7"/>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tx2"/>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200"/>
        </a:spcBef>
        <a:spcAft>
          <a:spcPts val="0"/>
        </a:spcAft>
        <a:buClr>
          <a:schemeClr val="tx2"/>
        </a:buClr>
        <a:buFont typeface="Arial" pitchFamily="34" charset="0"/>
        <a:buChar char="•"/>
        <a:defRPr sz="1400">
          <a:solidFill>
            <a:schemeClr val="tx2"/>
          </a:solidFill>
          <a:latin typeface="Museo Sans For Dell" pitchFamily="2" charset="0"/>
          <a:ea typeface="Museo Sans For Dell" pitchFamily="2" charset="0"/>
          <a:cs typeface="+mn-cs"/>
        </a:defRPr>
      </a:lvl1pPr>
      <a:lvl2pPr marL="574675" indent="-223838" algn="l" rtl="0" eaLnBrk="1" fontAlgn="base" hangingPunct="1">
        <a:lnSpc>
          <a:spcPct val="90000"/>
        </a:lnSpc>
        <a:spcBef>
          <a:spcPts val="300"/>
        </a:spcBef>
        <a:spcAft>
          <a:spcPts val="0"/>
        </a:spcAft>
        <a:buClr>
          <a:schemeClr val="tx2"/>
        </a:buClr>
        <a:buSzPct val="100000"/>
        <a:buFont typeface="Museo Sans For Dell" pitchFamily="2" charset="0"/>
        <a:buChar char="–"/>
        <a:defRPr sz="1200" baseline="0">
          <a:solidFill>
            <a:schemeClr val="tx2"/>
          </a:solidFill>
          <a:latin typeface="Museo Sans For Dell" pitchFamily="2" charset="0"/>
          <a:ea typeface="Museo Sans For Dell" pitchFamily="2" charset="0"/>
        </a:defRPr>
      </a:lvl2pPr>
      <a:lvl3pPr marL="909638" indent="-220663" algn="l" rtl="0" eaLnBrk="1" fontAlgn="base" hangingPunct="1">
        <a:lnSpc>
          <a:spcPct val="90000"/>
        </a:lnSpc>
        <a:spcBef>
          <a:spcPts val="300"/>
        </a:spcBef>
        <a:spcAft>
          <a:spcPts val="0"/>
        </a:spcAft>
        <a:buClr>
          <a:schemeClr val="tx2"/>
        </a:buClr>
        <a:buFont typeface="Museo Sans For Dell" pitchFamily="2" charset="0"/>
        <a:buChar char="–"/>
        <a:defRPr sz="1000">
          <a:solidFill>
            <a:schemeClr val="tx2"/>
          </a:solidFill>
          <a:latin typeface="Museo Sans For Dell" pitchFamily="2" charset="0"/>
          <a:ea typeface="Museo Sans For Dell" pitchFamily="2" charset="0"/>
        </a:defRPr>
      </a:lvl3pPr>
      <a:lvl4pPr marL="1246188" indent="-22225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5/3/2016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5/3/2016</a:t>
            </a:fld>
            <a:endParaRPr lang="en-US" sz="900" dirty="0" smtClean="0">
              <a:solidFill>
                <a:schemeClr val="bg2">
                  <a:lumMod val="50000"/>
                  <a:lumOff val="50000"/>
                </a:schemeClr>
              </a:solidFill>
              <a:latin typeface="+mn-lt"/>
            </a:endParaRPr>
          </a:p>
        </p:txBody>
      </p:sp>
      <p:pic>
        <p:nvPicPr>
          <p:cNvPr id="17" name="Picture 1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9" name="fl"/>
          <p:cNvSpPr txBox="1"/>
          <p:nvPr/>
        </p:nvSpPr>
        <p:spPr>
          <a:xfrm>
            <a:off x="0" y="4963414"/>
            <a:ext cx="9144000" cy="210058"/>
          </a:xfrm>
          <a:prstGeom prst="rect">
            <a:avLst/>
          </a:prstGeom>
          <a:solidFill>
            <a:schemeClr val="bg1"/>
          </a:solid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116772283"/>
      </p:ext>
    </p:extLst>
  </p:cSld>
  <p:clrMap bg1="dk2" tx1="lt1" bg2="dk1" tx2="lt2" accent1="accent1" accent2="accent2" accent3="accent3" accent4="accent4" accent5="accent5" accent6="accent6" hlink="hlink" folHlink="folHlink"/>
  <p:sldLayoutIdLst>
    <p:sldLayoutId id="2147484351" r:id="rId1"/>
    <p:sldLayoutId id="2147484258" r:id="rId2"/>
    <p:sldLayoutId id="2147484259" r:id="rId3"/>
    <p:sldLayoutId id="2147484260" r:id="rId4"/>
    <p:sldLayoutId id="2147484261" r:id="rId5"/>
    <p:sldLayoutId id="2147484262" r:id="rId6"/>
    <p:sldLayoutId id="2147484263" r:id="rId7"/>
    <p:sldLayoutId id="2147484264" r:id="rId8"/>
    <p:sldLayoutId id="2147484350"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5/3/2016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5/3/2016</a:t>
            </a:fld>
            <a:endParaRPr lang="en-US" sz="900" dirty="0" smtClean="0">
              <a:solidFill>
                <a:schemeClr val="bg2">
                  <a:lumMod val="50000"/>
                  <a:lumOff val="50000"/>
                </a:schemeClr>
              </a:solidFill>
              <a:latin typeface="+mn-lt"/>
            </a:endParaRPr>
          </a:p>
        </p:txBody>
      </p:sp>
      <p:pic>
        <p:nvPicPr>
          <p:cNvPr id="17" name="Picture 1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9" name="fl"/>
          <p:cNvSpPr txBox="1"/>
          <p:nvPr/>
        </p:nvSpPr>
        <p:spPr>
          <a:xfrm>
            <a:off x="0" y="4963414"/>
            <a:ext cx="9144000" cy="210058"/>
          </a:xfrm>
          <a:prstGeom prst="rect">
            <a:avLst/>
          </a:prstGeom>
          <a:solidFill>
            <a:srgbClr val="AAAAAA"/>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450389760"/>
      </p:ext>
    </p:extLst>
  </p:cSld>
  <p:clrMap bg1="dk2" tx1="lt1" bg2="dk1" tx2="lt2" accent1="accent1" accent2="accent2" accent3="accent3" accent4="accent4" accent5="accent5" accent6="accent6" hlink="hlink" folHlink="folHlink"/>
  <p:sldLayoutIdLst>
    <p:sldLayoutId id="2147484352" r:id="rId1"/>
    <p:sldLayoutId id="2147484266" r:id="rId2"/>
    <p:sldLayoutId id="2147484267" r:id="rId3"/>
    <p:sldLayoutId id="2147484268" r:id="rId4"/>
    <p:sldLayoutId id="2147484269" r:id="rId5"/>
    <p:sldLayoutId id="2147484270" r:id="rId6"/>
    <p:sldLayoutId id="2147484271" r:id="rId7"/>
    <p:sldLayoutId id="2147484272" r:id="rId8"/>
    <p:sldLayoutId id="2147484353"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rgbClr val="AAAAAA"/>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5/3/2016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5/3/2016</a:t>
            </a:fld>
            <a:endParaRPr lang="en-US" sz="900" dirty="0" smtClean="0">
              <a:solidFill>
                <a:schemeClr val="bg2">
                  <a:lumMod val="50000"/>
                  <a:lumOff val="50000"/>
                </a:schemeClr>
              </a:solidFill>
              <a:latin typeface="+mn-lt"/>
            </a:endParaRPr>
          </a:p>
        </p:txBody>
      </p:sp>
      <p:pic>
        <p:nvPicPr>
          <p:cNvPr id="17" name="Picture 1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9" name="fl"/>
          <p:cNvSpPr txBox="1"/>
          <p:nvPr/>
        </p:nvSpPr>
        <p:spPr>
          <a:xfrm>
            <a:off x="0" y="4963414"/>
            <a:ext cx="9144000" cy="210058"/>
          </a:xfrm>
          <a:prstGeom prst="rect">
            <a:avLst/>
          </a:prstGeom>
          <a:solidFill>
            <a:srgbClr val="002060"/>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2803440583"/>
      </p:ext>
    </p:extLst>
  </p:cSld>
  <p:clrMap bg1="dk2" tx1="lt1" bg2="dk1" tx2="lt2" accent1="accent1" accent2="accent2" accent3="accent3" accent4="accent4" accent5="accent5" accent6="accent6" hlink="hlink" folHlink="folHlink"/>
  <p:sldLayoutIdLst>
    <p:sldLayoutId id="2147484354" r:id="rId1"/>
    <p:sldLayoutId id="2147484274" r:id="rId2"/>
    <p:sldLayoutId id="2147484275" r:id="rId3"/>
    <p:sldLayoutId id="2147484276" r:id="rId4"/>
    <p:sldLayoutId id="2147484277" r:id="rId5"/>
    <p:sldLayoutId id="2147484278" r:id="rId6"/>
    <p:sldLayoutId id="2147484279" r:id="rId7"/>
    <p:sldLayoutId id="2147484280" r:id="rId8"/>
    <p:sldLayoutId id="2147484355"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5/3/2016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5/3/2016</a:t>
            </a:fld>
            <a:endParaRPr lang="en-US" sz="900" dirty="0" smtClean="0">
              <a:solidFill>
                <a:schemeClr val="bg2">
                  <a:lumMod val="50000"/>
                  <a:lumOff val="50000"/>
                </a:schemeClr>
              </a:solidFill>
              <a:latin typeface="+mn-lt"/>
            </a:endParaRPr>
          </a:p>
        </p:txBody>
      </p:sp>
      <p:pic>
        <p:nvPicPr>
          <p:cNvPr id="17" name="Picture 1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9" name="fl"/>
          <p:cNvSpPr txBox="1"/>
          <p:nvPr/>
        </p:nvSpPr>
        <p:spPr>
          <a:xfrm>
            <a:off x="0" y="4963414"/>
            <a:ext cx="9144000" cy="210058"/>
          </a:xfrm>
          <a:prstGeom prst="rect">
            <a:avLst/>
          </a:prstGeom>
          <a:solidFill>
            <a:srgbClr val="74CAC7"/>
          </a:solid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3675758542"/>
      </p:ext>
    </p:extLst>
  </p:cSld>
  <p:clrMap bg1="dk2" tx1="lt1" bg2="dk1" tx2="lt2" accent1="accent1" accent2="accent2" accent3="accent3" accent4="accent4" accent5="accent5" accent6="accent6" hlink="hlink" folHlink="folHlink"/>
  <p:sldLayoutIdLst>
    <p:sldLayoutId id="2147484357" r:id="rId1"/>
    <p:sldLayoutId id="2147484282" r:id="rId2"/>
    <p:sldLayoutId id="2147484283" r:id="rId3"/>
    <p:sldLayoutId id="2147484284" r:id="rId4"/>
    <p:sldLayoutId id="2147484285" r:id="rId5"/>
    <p:sldLayoutId id="2147484286" r:id="rId6"/>
    <p:sldLayoutId id="2147484287" r:id="rId7"/>
    <p:sldLayoutId id="2147484288" r:id="rId8"/>
    <p:sldLayoutId id="2147484356"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2"/>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5/3/2016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5/3/2016</a:t>
            </a:fld>
            <a:endParaRPr lang="en-US" sz="900" dirty="0" smtClean="0">
              <a:solidFill>
                <a:schemeClr val="bg2">
                  <a:lumMod val="50000"/>
                  <a:lumOff val="50000"/>
                </a:schemeClr>
              </a:solidFill>
              <a:latin typeface="+mn-lt"/>
            </a:endParaRPr>
          </a:p>
        </p:txBody>
      </p:sp>
      <p:pic>
        <p:nvPicPr>
          <p:cNvPr id="17" name="Picture 1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9" name="fl"/>
          <p:cNvSpPr txBox="1"/>
          <p:nvPr/>
        </p:nvSpPr>
        <p:spPr>
          <a:xfrm>
            <a:off x="0" y="4963414"/>
            <a:ext cx="9144000" cy="210058"/>
          </a:xfrm>
          <a:prstGeom prst="rect">
            <a:avLst/>
          </a:prstGeom>
          <a:solidFill>
            <a:schemeClr val="accent3"/>
          </a:solid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1002690004"/>
      </p:ext>
    </p:extLst>
  </p:cSld>
  <p:clrMap bg1="dk2" tx1="lt1" bg2="dk1" tx2="lt2" accent1="accent1" accent2="accent2" accent3="accent3" accent4="accent4" accent5="accent5" accent6="accent6" hlink="hlink" folHlink="folHlink"/>
  <p:sldLayoutIdLst>
    <p:sldLayoutId id="2147484359" r:id="rId1"/>
    <p:sldLayoutId id="2147484290" r:id="rId2"/>
    <p:sldLayoutId id="2147484291" r:id="rId3"/>
    <p:sldLayoutId id="2147484292" r:id="rId4"/>
    <p:sldLayoutId id="2147484293" r:id="rId5"/>
    <p:sldLayoutId id="2147484294" r:id="rId6"/>
    <p:sldLayoutId id="2147484295" r:id="rId7"/>
    <p:sldLayoutId id="2147484296" r:id="rId8"/>
    <p:sldLayoutId id="2147484358"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3"/>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5/3/2016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5/3/2016</a:t>
            </a:fld>
            <a:endParaRPr lang="en-US" sz="900" dirty="0" smtClean="0">
              <a:solidFill>
                <a:schemeClr val="bg2">
                  <a:lumMod val="50000"/>
                  <a:lumOff val="50000"/>
                </a:schemeClr>
              </a:solidFill>
              <a:latin typeface="+mn-lt"/>
            </a:endParaRPr>
          </a:p>
        </p:txBody>
      </p:sp>
      <p:pic>
        <p:nvPicPr>
          <p:cNvPr id="17" name="Picture 1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9" name="fl"/>
          <p:cNvSpPr txBox="1"/>
          <p:nvPr/>
        </p:nvSpPr>
        <p:spPr>
          <a:xfrm>
            <a:off x="0" y="4963414"/>
            <a:ext cx="9144000" cy="210058"/>
          </a:xfrm>
          <a:prstGeom prst="rect">
            <a:avLst/>
          </a:prstGeom>
          <a:solidFill>
            <a:schemeClr val="accent4"/>
          </a:solid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379995058"/>
      </p:ext>
    </p:extLst>
  </p:cSld>
  <p:clrMap bg1="dk2" tx1="lt1" bg2="dk1" tx2="lt2" accent1="accent1" accent2="accent2" accent3="accent3" accent4="accent4" accent5="accent5" accent6="accent6" hlink="hlink" folHlink="folHlink"/>
  <p:sldLayoutIdLst>
    <p:sldLayoutId id="2147484361" r:id="rId1"/>
    <p:sldLayoutId id="2147484298" r:id="rId2"/>
    <p:sldLayoutId id="2147484299" r:id="rId3"/>
    <p:sldLayoutId id="2147484300" r:id="rId4"/>
    <p:sldLayoutId id="2147484301" r:id="rId5"/>
    <p:sldLayoutId id="2147484302" r:id="rId6"/>
    <p:sldLayoutId id="2147484303" r:id="rId7"/>
    <p:sldLayoutId id="2147484304" r:id="rId8"/>
    <p:sldLayoutId id="2147484360"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4"/>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5/3/2016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5/3/2016</a:t>
            </a:fld>
            <a:endParaRPr lang="en-US" sz="900" dirty="0" smtClean="0">
              <a:solidFill>
                <a:schemeClr val="bg2">
                  <a:lumMod val="50000"/>
                  <a:lumOff val="50000"/>
                </a:schemeClr>
              </a:solidFill>
              <a:latin typeface="+mn-lt"/>
            </a:endParaRPr>
          </a:p>
        </p:txBody>
      </p:sp>
      <p:pic>
        <p:nvPicPr>
          <p:cNvPr id="17" name="Picture 1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9" name="fl"/>
          <p:cNvSpPr txBox="1"/>
          <p:nvPr/>
        </p:nvSpPr>
        <p:spPr>
          <a:xfrm>
            <a:off x="0" y="4963414"/>
            <a:ext cx="9144000" cy="210058"/>
          </a:xfrm>
          <a:prstGeom prst="rect">
            <a:avLst/>
          </a:prstGeom>
          <a:solidFill>
            <a:schemeClr val="accent5"/>
          </a:solid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2730904318"/>
      </p:ext>
    </p:extLst>
  </p:cSld>
  <p:clrMap bg1="dk2" tx1="lt1" bg2="dk1" tx2="lt2" accent1="accent1" accent2="accent2" accent3="accent3" accent4="accent4" accent5="accent5" accent6="accent6" hlink="hlink" folHlink="folHlink"/>
  <p:sldLayoutIdLst>
    <p:sldLayoutId id="2147484362" r:id="rId1"/>
    <p:sldLayoutId id="2147484314" r:id="rId2"/>
    <p:sldLayoutId id="2147484315" r:id="rId3"/>
    <p:sldLayoutId id="2147484316" r:id="rId4"/>
    <p:sldLayoutId id="2147484317" r:id="rId5"/>
    <p:sldLayoutId id="2147484318" r:id="rId6"/>
    <p:sldLayoutId id="2147484319" r:id="rId7"/>
    <p:sldLayoutId id="2147484320" r:id="rId8"/>
    <p:sldLayoutId id="2147484363"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5"/>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rot="16200000">
            <a:off x="3443968" y="-1215120"/>
            <a:ext cx="3540580" cy="7859487"/>
          </a:xfrm>
          <a:prstGeom prst="round2SameRect">
            <a:avLst>
              <a:gd name="adj1" fmla="val 3600"/>
              <a:gd name="adj2" fmla="val 0"/>
            </a:avLst>
          </a:prstGeom>
          <a:solidFill>
            <a:srgbClr val="0085C3"/>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dirty="0" err="1" smtClean="0">
              <a:solidFill>
                <a:schemeClr val="tx2"/>
              </a:solidFill>
              <a:latin typeface="Calibri" panose="020F0502020204030204" pitchFamily="34" charset="0"/>
            </a:endParaRPr>
          </a:p>
        </p:txBody>
      </p:sp>
      <p:sp>
        <p:nvSpPr>
          <p:cNvPr id="3" name="Text Placeholder 2"/>
          <p:cNvSpPr>
            <a:spLocks noGrp="1"/>
          </p:cNvSpPr>
          <p:nvPr>
            <p:ph type="body" sz="quarter" idx="11"/>
          </p:nvPr>
        </p:nvSpPr>
        <p:spPr>
          <a:xfrm>
            <a:off x="1526674" y="1126671"/>
            <a:ext cx="7617326" cy="3218543"/>
          </a:xfrm>
        </p:spPr>
        <p:txBody>
          <a:bodyPr>
            <a:noAutofit/>
          </a:bodyPr>
          <a:lstStyle/>
          <a:p>
            <a:r>
              <a:rPr lang="en-US" sz="3600" dirty="0" smtClean="0"/>
              <a:t>Survival </a:t>
            </a:r>
            <a:r>
              <a:rPr lang="en-US" sz="3600" dirty="0" smtClean="0"/>
              <a:t>/ Hazard </a:t>
            </a:r>
            <a:r>
              <a:rPr lang="en-US" sz="3600" dirty="0" smtClean="0"/>
              <a:t>Analysis</a:t>
            </a:r>
          </a:p>
          <a:p>
            <a:r>
              <a:rPr lang="en-US" sz="3600" dirty="0" smtClean="0"/>
              <a:t>Flight Risk </a:t>
            </a:r>
            <a:endParaRPr lang="en-US" sz="3600" dirty="0" smtClean="0"/>
          </a:p>
          <a:p>
            <a:endParaRPr lang="en-US" sz="1800" dirty="0" smtClean="0"/>
          </a:p>
          <a:p>
            <a:endParaRPr lang="en-US" sz="1800" dirty="0" smtClean="0"/>
          </a:p>
          <a:p>
            <a:endParaRPr lang="en-US" sz="1800" dirty="0" smtClean="0"/>
          </a:p>
          <a:p>
            <a:pPr>
              <a:lnSpc>
                <a:spcPct val="110000"/>
              </a:lnSpc>
              <a:spcBef>
                <a:spcPts val="0"/>
              </a:spcBef>
            </a:pPr>
            <a:r>
              <a:rPr lang="en-US" dirty="0" smtClean="0"/>
              <a:t>Zane Harris</a:t>
            </a:r>
          </a:p>
          <a:p>
            <a:pPr>
              <a:lnSpc>
                <a:spcPct val="110000"/>
              </a:lnSpc>
              <a:spcBef>
                <a:spcPts val="0"/>
              </a:spcBef>
            </a:pPr>
            <a:r>
              <a:rPr lang="en-US" dirty="0" smtClean="0"/>
              <a:t>April 2016</a:t>
            </a:r>
          </a:p>
          <a:p>
            <a:endParaRPr lang="en-US" sz="1400" dirty="0"/>
          </a:p>
          <a:p>
            <a:endParaRPr lang="en-US" sz="1800" dirty="0"/>
          </a:p>
        </p:txBody>
      </p:sp>
      <p:sp>
        <p:nvSpPr>
          <p:cNvPr id="2" name="Oval 1"/>
          <p:cNvSpPr/>
          <p:nvPr/>
        </p:nvSpPr>
        <p:spPr>
          <a:xfrm>
            <a:off x="8284028" y="103415"/>
            <a:ext cx="723899" cy="647701"/>
          </a:xfrm>
          <a:prstGeom prst="ellipse">
            <a:avLst/>
          </a:prstGeom>
          <a:solidFill>
            <a:schemeClr val="tx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dirty="0" err="1" smtClean="0">
              <a:solidFill>
                <a:schemeClr val="tx2"/>
              </a:solidFill>
              <a:latin typeface="Calibri" panose="020F0502020204030204" pitchFamily="34" charset="0"/>
            </a:endParaRPr>
          </a:p>
        </p:txBody>
      </p:sp>
      <p:sp>
        <p:nvSpPr>
          <p:cNvPr id="7" name="TextBox 6"/>
          <p:cNvSpPr txBox="1"/>
          <p:nvPr/>
        </p:nvSpPr>
        <p:spPr>
          <a:xfrm rot="19544902">
            <a:off x="2701597" y="1825792"/>
            <a:ext cx="3350597" cy="1200329"/>
          </a:xfrm>
          <a:prstGeom prst="rect">
            <a:avLst/>
          </a:prstGeom>
          <a:noFill/>
        </p:spPr>
        <p:txBody>
          <a:bodyPr wrap="none" rtlCol="0">
            <a:spAutoFit/>
          </a:bodyPr>
          <a:lstStyle/>
          <a:p>
            <a:pPr>
              <a:lnSpc>
                <a:spcPct val="90000"/>
              </a:lnSpc>
              <a:spcBef>
                <a:spcPts val="600"/>
              </a:spcBef>
              <a:spcAft>
                <a:spcPts val="0"/>
              </a:spcAft>
              <a:buClr>
                <a:schemeClr val="bg1"/>
              </a:buClr>
            </a:pPr>
            <a:r>
              <a:rPr lang="en-US" sz="8000" dirty="0" smtClean="0">
                <a:solidFill>
                  <a:srgbClr val="FF0000"/>
                </a:solidFill>
                <a:latin typeface="+mn-lt"/>
              </a:rPr>
              <a:t>DRAFT</a:t>
            </a:r>
            <a:endParaRPr lang="en-US" sz="8000" dirty="0" smtClean="0">
              <a:solidFill>
                <a:srgbClr val="FF0000"/>
              </a:solidFill>
              <a:latin typeface="+mn-lt"/>
            </a:endParaRPr>
          </a:p>
        </p:txBody>
      </p:sp>
    </p:spTree>
    <p:extLst>
      <p:ext uri="{BB962C8B-B14F-4D97-AF65-F5344CB8AC3E}">
        <p14:creationId xmlns:p14="http://schemas.microsoft.com/office/powerpoint/2010/main" val="2790897828"/>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3773911" y="1279522"/>
          <a:ext cx="927840" cy="3200407"/>
        </p:xfrm>
        <a:graphic>
          <a:graphicData uri="http://schemas.openxmlformats.org/drawingml/2006/table">
            <a:tbl>
              <a:tblPr/>
              <a:tblGrid>
                <a:gridCol w="154640"/>
                <a:gridCol w="154640"/>
                <a:gridCol w="154640"/>
                <a:gridCol w="154640"/>
                <a:gridCol w="154640"/>
                <a:gridCol w="154640"/>
              </a:tblGrid>
              <a:tr h="74926">
                <a:tc>
                  <a:txBody>
                    <a:bodyPr/>
                    <a:lstStyle/>
                    <a:p>
                      <a:endParaRPr lang="en-US" sz="200"/>
                    </a:p>
                  </a:txBody>
                  <a:tcPr marL="10704" marR="10704" marT="5352" marB="5352" anchor="ctr">
                    <a:lnL>
                      <a:noFill/>
                    </a:lnL>
                    <a:lnR>
                      <a:noFill/>
                    </a:lnR>
                    <a:lnT>
                      <a:noFill/>
                    </a:lnT>
                    <a:lnB>
                      <a:noFill/>
                    </a:lnB>
                  </a:tcPr>
                </a:tc>
                <a:tc>
                  <a:txBody>
                    <a:bodyPr/>
                    <a:lstStyle/>
                    <a:p>
                      <a:r>
                        <a:rPr lang="en-US" sz="200"/>
                        <a:t>coef</a:t>
                      </a:r>
                    </a:p>
                  </a:txBody>
                  <a:tcPr marL="10704" marR="10704" marT="5352" marB="5352" anchor="ctr">
                    <a:lnL>
                      <a:noFill/>
                    </a:lnL>
                    <a:lnR>
                      <a:noFill/>
                    </a:lnR>
                    <a:lnT>
                      <a:noFill/>
                    </a:lnT>
                    <a:lnB>
                      <a:noFill/>
                    </a:lnB>
                  </a:tcPr>
                </a:tc>
                <a:tc>
                  <a:txBody>
                    <a:bodyPr/>
                    <a:lstStyle/>
                    <a:p>
                      <a:r>
                        <a:rPr lang="en-US" sz="200"/>
                        <a:t>std err</a:t>
                      </a:r>
                    </a:p>
                  </a:txBody>
                  <a:tcPr marL="10704" marR="10704" marT="5352" marB="5352" anchor="ctr">
                    <a:lnL>
                      <a:noFill/>
                    </a:lnL>
                    <a:lnR>
                      <a:noFill/>
                    </a:lnR>
                    <a:lnT>
                      <a:noFill/>
                    </a:lnT>
                    <a:lnB>
                      <a:noFill/>
                    </a:lnB>
                  </a:tcPr>
                </a:tc>
                <a:tc>
                  <a:txBody>
                    <a:bodyPr/>
                    <a:lstStyle/>
                    <a:p>
                      <a:r>
                        <a:rPr lang="en-US" sz="200"/>
                        <a:t>t</a:t>
                      </a:r>
                    </a:p>
                  </a:txBody>
                  <a:tcPr marL="10704" marR="10704" marT="5352" marB="5352" anchor="ctr">
                    <a:lnL>
                      <a:noFill/>
                    </a:lnL>
                    <a:lnR>
                      <a:noFill/>
                    </a:lnR>
                    <a:lnT>
                      <a:noFill/>
                    </a:lnT>
                    <a:lnB>
                      <a:noFill/>
                    </a:lnB>
                  </a:tcPr>
                </a:tc>
                <a:tc>
                  <a:txBody>
                    <a:bodyPr/>
                    <a:lstStyle/>
                    <a:p>
                      <a:r>
                        <a:rPr lang="en-US" sz="200"/>
                        <a:t>P&gt;|t|</a:t>
                      </a:r>
                    </a:p>
                  </a:txBody>
                  <a:tcPr marL="10704" marR="10704" marT="5352" marB="5352" anchor="ctr">
                    <a:lnL>
                      <a:noFill/>
                    </a:lnL>
                    <a:lnR>
                      <a:noFill/>
                    </a:lnR>
                    <a:lnT>
                      <a:noFill/>
                    </a:lnT>
                    <a:lnB>
                      <a:noFill/>
                    </a:lnB>
                  </a:tcPr>
                </a:tc>
                <a:tc>
                  <a:txBody>
                    <a:bodyPr/>
                    <a:lstStyle/>
                    <a:p>
                      <a:r>
                        <a:rPr lang="en-US" sz="200"/>
                        <a:t>[95.0% Conf. Int.]</a:t>
                      </a:r>
                    </a:p>
                  </a:txBody>
                  <a:tcPr marL="10704" marR="10704" marT="5352" marB="5352" anchor="ctr">
                    <a:lnL>
                      <a:noFill/>
                    </a:lnL>
                    <a:lnR>
                      <a:noFill/>
                    </a:lnR>
                    <a:lnT>
                      <a:noFill/>
                    </a:lnT>
                    <a:lnB>
                      <a:noFill/>
                    </a:lnB>
                  </a:tcPr>
                </a:tc>
              </a:tr>
              <a:tr h="74926">
                <a:tc>
                  <a:txBody>
                    <a:bodyPr/>
                    <a:lstStyle/>
                    <a:p>
                      <a:r>
                        <a:rPr lang="en-US" sz="200"/>
                        <a:t>Intercept</a:t>
                      </a:r>
                    </a:p>
                  </a:txBody>
                  <a:tcPr marL="10704" marR="10704" marT="5352" marB="5352" anchor="ctr">
                    <a:lnL>
                      <a:noFill/>
                    </a:lnL>
                    <a:lnR>
                      <a:noFill/>
                    </a:lnR>
                    <a:lnT>
                      <a:noFill/>
                    </a:lnT>
                    <a:lnB>
                      <a:noFill/>
                    </a:lnB>
                  </a:tcPr>
                </a:tc>
                <a:tc>
                  <a:txBody>
                    <a:bodyPr/>
                    <a:lstStyle/>
                    <a:p>
                      <a:r>
                        <a:rPr lang="en-US" sz="200"/>
                        <a:t>0.0465</a:t>
                      </a:r>
                    </a:p>
                  </a:txBody>
                  <a:tcPr marL="10704" marR="10704" marT="5352" marB="5352" anchor="ctr">
                    <a:lnL>
                      <a:noFill/>
                    </a:lnL>
                    <a:lnR>
                      <a:noFill/>
                    </a:lnR>
                    <a:lnT>
                      <a:noFill/>
                    </a:lnT>
                    <a:lnB>
                      <a:noFill/>
                    </a:lnB>
                  </a:tcPr>
                </a:tc>
                <a:tc>
                  <a:txBody>
                    <a:bodyPr/>
                    <a:lstStyle/>
                    <a:p>
                      <a:r>
                        <a:rPr lang="en-US" sz="200"/>
                        <a:t>0.037</a:t>
                      </a:r>
                    </a:p>
                  </a:txBody>
                  <a:tcPr marL="10704" marR="10704" marT="5352" marB="5352" anchor="ctr">
                    <a:lnL>
                      <a:noFill/>
                    </a:lnL>
                    <a:lnR>
                      <a:noFill/>
                    </a:lnR>
                    <a:lnT>
                      <a:noFill/>
                    </a:lnT>
                    <a:lnB>
                      <a:noFill/>
                    </a:lnB>
                  </a:tcPr>
                </a:tc>
                <a:tc>
                  <a:txBody>
                    <a:bodyPr/>
                    <a:lstStyle/>
                    <a:p>
                      <a:r>
                        <a:rPr lang="en-US" sz="200"/>
                        <a:t>1.266</a:t>
                      </a:r>
                    </a:p>
                  </a:txBody>
                  <a:tcPr marL="10704" marR="10704" marT="5352" marB="5352" anchor="ctr">
                    <a:lnL>
                      <a:noFill/>
                    </a:lnL>
                    <a:lnR>
                      <a:noFill/>
                    </a:lnR>
                    <a:lnT>
                      <a:noFill/>
                    </a:lnT>
                    <a:lnB>
                      <a:noFill/>
                    </a:lnB>
                  </a:tcPr>
                </a:tc>
                <a:tc>
                  <a:txBody>
                    <a:bodyPr/>
                    <a:lstStyle/>
                    <a:p>
                      <a:r>
                        <a:rPr lang="en-US" sz="200"/>
                        <a:t>0.206</a:t>
                      </a:r>
                    </a:p>
                  </a:txBody>
                  <a:tcPr marL="10704" marR="10704" marT="5352" marB="5352" anchor="ctr">
                    <a:lnL>
                      <a:noFill/>
                    </a:lnL>
                    <a:lnR>
                      <a:noFill/>
                    </a:lnR>
                    <a:lnT>
                      <a:noFill/>
                    </a:lnT>
                    <a:lnB>
                      <a:noFill/>
                    </a:lnB>
                  </a:tcPr>
                </a:tc>
                <a:tc>
                  <a:txBody>
                    <a:bodyPr/>
                    <a:lstStyle/>
                    <a:p>
                      <a:r>
                        <a:rPr lang="en-US" sz="200"/>
                        <a:t>-0.025 0.118</a:t>
                      </a:r>
                    </a:p>
                  </a:txBody>
                  <a:tcPr marL="10704" marR="10704" marT="5352" marB="5352" anchor="ctr">
                    <a:lnL>
                      <a:noFill/>
                    </a:lnL>
                    <a:lnR>
                      <a:noFill/>
                    </a:lnR>
                    <a:lnT>
                      <a:noFill/>
                    </a:lnT>
                    <a:lnB>
                      <a:noFill/>
                    </a:lnB>
                  </a:tcPr>
                </a:tc>
              </a:tr>
              <a:tr h="139148">
                <a:tc>
                  <a:txBody>
                    <a:bodyPr/>
                    <a:lstStyle/>
                    <a:p>
                      <a:r>
                        <a:rPr lang="en-US" sz="200"/>
                        <a:t>Generation[T.Baby Boomers 2]</a:t>
                      </a:r>
                    </a:p>
                  </a:txBody>
                  <a:tcPr marL="10704" marR="10704" marT="5352" marB="5352" anchor="ctr">
                    <a:lnL>
                      <a:noFill/>
                    </a:lnL>
                    <a:lnR>
                      <a:noFill/>
                    </a:lnR>
                    <a:lnT>
                      <a:noFill/>
                    </a:lnT>
                    <a:lnB>
                      <a:noFill/>
                    </a:lnB>
                  </a:tcPr>
                </a:tc>
                <a:tc>
                  <a:txBody>
                    <a:bodyPr/>
                    <a:lstStyle/>
                    <a:p>
                      <a:r>
                        <a:rPr lang="en-US" sz="200"/>
                        <a:t>0.0535</a:t>
                      </a:r>
                    </a:p>
                  </a:txBody>
                  <a:tcPr marL="10704" marR="10704" marT="5352" marB="5352" anchor="ctr">
                    <a:lnL>
                      <a:noFill/>
                    </a:lnL>
                    <a:lnR>
                      <a:noFill/>
                    </a:lnR>
                    <a:lnT>
                      <a:noFill/>
                    </a:lnT>
                    <a:lnB>
                      <a:noFill/>
                    </a:lnB>
                  </a:tcPr>
                </a:tc>
                <a:tc>
                  <a:txBody>
                    <a:bodyPr/>
                    <a:lstStyle/>
                    <a:p>
                      <a:r>
                        <a:rPr lang="en-US" sz="200"/>
                        <a:t>0.024</a:t>
                      </a:r>
                    </a:p>
                  </a:txBody>
                  <a:tcPr marL="10704" marR="10704" marT="5352" marB="5352" anchor="ctr">
                    <a:lnL>
                      <a:noFill/>
                    </a:lnL>
                    <a:lnR>
                      <a:noFill/>
                    </a:lnR>
                    <a:lnT>
                      <a:noFill/>
                    </a:lnT>
                    <a:lnB>
                      <a:noFill/>
                    </a:lnB>
                  </a:tcPr>
                </a:tc>
                <a:tc>
                  <a:txBody>
                    <a:bodyPr/>
                    <a:lstStyle/>
                    <a:p>
                      <a:r>
                        <a:rPr lang="en-US" sz="200"/>
                        <a:t>2.244</a:t>
                      </a:r>
                    </a:p>
                  </a:txBody>
                  <a:tcPr marL="10704" marR="10704" marT="5352" marB="5352" anchor="ctr">
                    <a:lnL>
                      <a:noFill/>
                    </a:lnL>
                    <a:lnR>
                      <a:noFill/>
                    </a:lnR>
                    <a:lnT>
                      <a:noFill/>
                    </a:lnT>
                    <a:lnB>
                      <a:noFill/>
                    </a:lnB>
                  </a:tcPr>
                </a:tc>
                <a:tc>
                  <a:txBody>
                    <a:bodyPr/>
                    <a:lstStyle/>
                    <a:p>
                      <a:r>
                        <a:rPr lang="en-US" sz="200"/>
                        <a:t>0.025</a:t>
                      </a:r>
                    </a:p>
                  </a:txBody>
                  <a:tcPr marL="10704" marR="10704" marT="5352" marB="5352" anchor="ctr">
                    <a:lnL>
                      <a:noFill/>
                    </a:lnL>
                    <a:lnR>
                      <a:noFill/>
                    </a:lnR>
                    <a:lnT>
                      <a:noFill/>
                    </a:lnT>
                    <a:lnB>
                      <a:noFill/>
                    </a:lnB>
                  </a:tcPr>
                </a:tc>
                <a:tc>
                  <a:txBody>
                    <a:bodyPr/>
                    <a:lstStyle/>
                    <a:p>
                      <a:r>
                        <a:rPr lang="en-US" sz="200"/>
                        <a:t>0.007 0.100</a:t>
                      </a:r>
                    </a:p>
                  </a:txBody>
                  <a:tcPr marL="10704" marR="10704" marT="5352" marB="5352" anchor="ctr">
                    <a:lnL>
                      <a:noFill/>
                    </a:lnL>
                    <a:lnR>
                      <a:noFill/>
                    </a:lnR>
                    <a:lnT>
                      <a:noFill/>
                    </a:lnT>
                    <a:lnB>
                      <a:noFill/>
                    </a:lnB>
                  </a:tcPr>
                </a:tc>
              </a:tr>
              <a:tr h="107037">
                <a:tc>
                  <a:txBody>
                    <a:bodyPr/>
                    <a:lstStyle/>
                    <a:p>
                      <a:r>
                        <a:rPr lang="en-US" sz="200"/>
                        <a:t>Generation[T.Gen X 1]</a:t>
                      </a:r>
                    </a:p>
                  </a:txBody>
                  <a:tcPr marL="10704" marR="10704" marT="5352" marB="5352" anchor="ctr">
                    <a:lnL>
                      <a:noFill/>
                    </a:lnL>
                    <a:lnR>
                      <a:noFill/>
                    </a:lnR>
                    <a:lnT>
                      <a:noFill/>
                    </a:lnT>
                    <a:lnB>
                      <a:noFill/>
                    </a:lnB>
                  </a:tcPr>
                </a:tc>
                <a:tc>
                  <a:txBody>
                    <a:bodyPr/>
                    <a:lstStyle/>
                    <a:p>
                      <a:r>
                        <a:rPr lang="en-US" sz="200"/>
                        <a:t>0.0755</a:t>
                      </a:r>
                    </a:p>
                  </a:txBody>
                  <a:tcPr marL="10704" marR="10704" marT="5352" marB="5352" anchor="ctr">
                    <a:lnL>
                      <a:noFill/>
                    </a:lnL>
                    <a:lnR>
                      <a:noFill/>
                    </a:lnR>
                    <a:lnT>
                      <a:noFill/>
                    </a:lnT>
                    <a:lnB>
                      <a:noFill/>
                    </a:lnB>
                  </a:tcPr>
                </a:tc>
                <a:tc>
                  <a:txBody>
                    <a:bodyPr/>
                    <a:lstStyle/>
                    <a:p>
                      <a:r>
                        <a:rPr lang="en-US" sz="200"/>
                        <a:t>0.023</a:t>
                      </a:r>
                    </a:p>
                  </a:txBody>
                  <a:tcPr marL="10704" marR="10704" marT="5352" marB="5352" anchor="ctr">
                    <a:lnL>
                      <a:noFill/>
                    </a:lnL>
                    <a:lnR>
                      <a:noFill/>
                    </a:lnR>
                    <a:lnT>
                      <a:noFill/>
                    </a:lnT>
                    <a:lnB>
                      <a:noFill/>
                    </a:lnB>
                  </a:tcPr>
                </a:tc>
                <a:tc>
                  <a:txBody>
                    <a:bodyPr/>
                    <a:lstStyle/>
                    <a:p>
                      <a:r>
                        <a:rPr lang="en-US" sz="200"/>
                        <a:t>3.314</a:t>
                      </a:r>
                    </a:p>
                  </a:txBody>
                  <a:tcPr marL="10704" marR="10704" marT="5352" marB="5352" anchor="ctr">
                    <a:lnL>
                      <a:noFill/>
                    </a:lnL>
                    <a:lnR>
                      <a:noFill/>
                    </a:lnR>
                    <a:lnT>
                      <a:noFill/>
                    </a:lnT>
                    <a:lnB>
                      <a:noFill/>
                    </a:lnB>
                  </a:tcPr>
                </a:tc>
                <a:tc>
                  <a:txBody>
                    <a:bodyPr/>
                    <a:lstStyle/>
                    <a:p>
                      <a:r>
                        <a:rPr lang="en-US" sz="200"/>
                        <a:t>0.001</a:t>
                      </a:r>
                    </a:p>
                  </a:txBody>
                  <a:tcPr marL="10704" marR="10704" marT="5352" marB="5352" anchor="ctr">
                    <a:lnL>
                      <a:noFill/>
                    </a:lnL>
                    <a:lnR>
                      <a:noFill/>
                    </a:lnR>
                    <a:lnT>
                      <a:noFill/>
                    </a:lnT>
                    <a:lnB>
                      <a:noFill/>
                    </a:lnB>
                  </a:tcPr>
                </a:tc>
                <a:tc>
                  <a:txBody>
                    <a:bodyPr/>
                    <a:lstStyle/>
                    <a:p>
                      <a:r>
                        <a:rPr lang="en-US" sz="200"/>
                        <a:t>0.031 0.120</a:t>
                      </a:r>
                    </a:p>
                  </a:txBody>
                  <a:tcPr marL="10704" marR="10704" marT="5352" marB="5352" anchor="ctr">
                    <a:lnL>
                      <a:noFill/>
                    </a:lnL>
                    <a:lnR>
                      <a:noFill/>
                    </a:lnR>
                    <a:lnT>
                      <a:noFill/>
                    </a:lnT>
                    <a:lnB>
                      <a:noFill/>
                    </a:lnB>
                  </a:tcPr>
                </a:tc>
              </a:tr>
              <a:tr h="107037">
                <a:tc>
                  <a:txBody>
                    <a:bodyPr/>
                    <a:lstStyle/>
                    <a:p>
                      <a:r>
                        <a:rPr lang="en-US" sz="200"/>
                        <a:t>Generation[T.Gen X 2]</a:t>
                      </a:r>
                    </a:p>
                  </a:txBody>
                  <a:tcPr marL="10704" marR="10704" marT="5352" marB="5352" anchor="ctr">
                    <a:lnL>
                      <a:noFill/>
                    </a:lnL>
                    <a:lnR>
                      <a:noFill/>
                    </a:lnR>
                    <a:lnT>
                      <a:noFill/>
                    </a:lnT>
                    <a:lnB>
                      <a:noFill/>
                    </a:lnB>
                  </a:tcPr>
                </a:tc>
                <a:tc>
                  <a:txBody>
                    <a:bodyPr/>
                    <a:lstStyle/>
                    <a:p>
                      <a:r>
                        <a:rPr lang="en-US" sz="200"/>
                        <a:t>0.0763</a:t>
                      </a:r>
                    </a:p>
                  </a:txBody>
                  <a:tcPr marL="10704" marR="10704" marT="5352" marB="5352" anchor="ctr">
                    <a:lnL>
                      <a:noFill/>
                    </a:lnL>
                    <a:lnR>
                      <a:noFill/>
                    </a:lnR>
                    <a:lnT>
                      <a:noFill/>
                    </a:lnT>
                    <a:lnB>
                      <a:noFill/>
                    </a:lnB>
                  </a:tcPr>
                </a:tc>
                <a:tc>
                  <a:txBody>
                    <a:bodyPr/>
                    <a:lstStyle/>
                    <a:p>
                      <a:r>
                        <a:rPr lang="en-US" sz="200"/>
                        <a:t>0.022</a:t>
                      </a:r>
                    </a:p>
                  </a:txBody>
                  <a:tcPr marL="10704" marR="10704" marT="5352" marB="5352" anchor="ctr">
                    <a:lnL>
                      <a:noFill/>
                    </a:lnL>
                    <a:lnR>
                      <a:noFill/>
                    </a:lnR>
                    <a:lnT>
                      <a:noFill/>
                    </a:lnT>
                    <a:lnB>
                      <a:noFill/>
                    </a:lnB>
                  </a:tcPr>
                </a:tc>
                <a:tc>
                  <a:txBody>
                    <a:bodyPr/>
                    <a:lstStyle/>
                    <a:p>
                      <a:r>
                        <a:rPr lang="en-US" sz="200"/>
                        <a:t>3.402</a:t>
                      </a:r>
                    </a:p>
                  </a:txBody>
                  <a:tcPr marL="10704" marR="10704" marT="5352" marB="5352" anchor="ctr">
                    <a:lnL>
                      <a:noFill/>
                    </a:lnL>
                    <a:lnR>
                      <a:noFill/>
                    </a:lnR>
                    <a:lnT>
                      <a:noFill/>
                    </a:lnT>
                    <a:lnB>
                      <a:noFill/>
                    </a:lnB>
                  </a:tcPr>
                </a:tc>
                <a:tc>
                  <a:txBody>
                    <a:bodyPr/>
                    <a:lstStyle/>
                    <a:p>
                      <a:r>
                        <a:rPr lang="en-US" sz="200"/>
                        <a:t>0.001</a:t>
                      </a:r>
                    </a:p>
                  </a:txBody>
                  <a:tcPr marL="10704" marR="10704" marT="5352" marB="5352" anchor="ctr">
                    <a:lnL>
                      <a:noFill/>
                    </a:lnL>
                    <a:lnR>
                      <a:noFill/>
                    </a:lnR>
                    <a:lnT>
                      <a:noFill/>
                    </a:lnT>
                    <a:lnB>
                      <a:noFill/>
                    </a:lnB>
                  </a:tcPr>
                </a:tc>
                <a:tc>
                  <a:txBody>
                    <a:bodyPr/>
                    <a:lstStyle/>
                    <a:p>
                      <a:r>
                        <a:rPr lang="en-US" sz="200"/>
                        <a:t>0.032 0.120</a:t>
                      </a:r>
                    </a:p>
                  </a:txBody>
                  <a:tcPr marL="10704" marR="10704" marT="5352" marB="5352" anchor="ctr">
                    <a:lnL>
                      <a:noFill/>
                    </a:lnL>
                    <a:lnR>
                      <a:noFill/>
                    </a:lnR>
                    <a:lnT>
                      <a:noFill/>
                    </a:lnT>
                    <a:lnB>
                      <a:noFill/>
                    </a:lnB>
                  </a:tcPr>
                </a:tc>
              </a:tr>
              <a:tr h="74926">
                <a:tc>
                  <a:txBody>
                    <a:bodyPr/>
                    <a:lstStyle/>
                    <a:p>
                      <a:r>
                        <a:rPr lang="en-US" sz="200"/>
                        <a:t>Generation[T.Gen Z]</a:t>
                      </a:r>
                    </a:p>
                  </a:txBody>
                  <a:tcPr marL="10704" marR="10704" marT="5352" marB="5352" anchor="ctr">
                    <a:lnL>
                      <a:noFill/>
                    </a:lnL>
                    <a:lnR>
                      <a:noFill/>
                    </a:lnR>
                    <a:lnT>
                      <a:noFill/>
                    </a:lnT>
                    <a:lnB>
                      <a:noFill/>
                    </a:lnB>
                  </a:tcPr>
                </a:tc>
                <a:tc>
                  <a:txBody>
                    <a:bodyPr/>
                    <a:lstStyle/>
                    <a:p>
                      <a:r>
                        <a:rPr lang="en-US" sz="200"/>
                        <a:t>0.1645</a:t>
                      </a:r>
                    </a:p>
                  </a:txBody>
                  <a:tcPr marL="10704" marR="10704" marT="5352" marB="5352" anchor="ctr">
                    <a:lnL>
                      <a:noFill/>
                    </a:lnL>
                    <a:lnR>
                      <a:noFill/>
                    </a:lnR>
                    <a:lnT>
                      <a:noFill/>
                    </a:lnT>
                    <a:lnB>
                      <a:noFill/>
                    </a:lnB>
                  </a:tcPr>
                </a:tc>
                <a:tc>
                  <a:txBody>
                    <a:bodyPr/>
                    <a:lstStyle/>
                    <a:p>
                      <a:r>
                        <a:rPr lang="en-US" sz="200"/>
                        <a:t>0.089</a:t>
                      </a:r>
                    </a:p>
                  </a:txBody>
                  <a:tcPr marL="10704" marR="10704" marT="5352" marB="5352" anchor="ctr">
                    <a:lnL>
                      <a:noFill/>
                    </a:lnL>
                    <a:lnR>
                      <a:noFill/>
                    </a:lnR>
                    <a:lnT>
                      <a:noFill/>
                    </a:lnT>
                    <a:lnB>
                      <a:noFill/>
                    </a:lnB>
                  </a:tcPr>
                </a:tc>
                <a:tc>
                  <a:txBody>
                    <a:bodyPr/>
                    <a:lstStyle/>
                    <a:p>
                      <a:r>
                        <a:rPr lang="en-US" sz="200"/>
                        <a:t>1.843</a:t>
                      </a:r>
                    </a:p>
                  </a:txBody>
                  <a:tcPr marL="10704" marR="10704" marT="5352" marB="5352" anchor="ctr">
                    <a:lnL>
                      <a:noFill/>
                    </a:lnL>
                    <a:lnR>
                      <a:noFill/>
                    </a:lnR>
                    <a:lnT>
                      <a:noFill/>
                    </a:lnT>
                    <a:lnB>
                      <a:noFill/>
                    </a:lnB>
                  </a:tcPr>
                </a:tc>
                <a:tc>
                  <a:txBody>
                    <a:bodyPr/>
                    <a:lstStyle/>
                    <a:p>
                      <a:r>
                        <a:rPr lang="en-US" sz="200"/>
                        <a:t>0.065</a:t>
                      </a:r>
                    </a:p>
                  </a:txBody>
                  <a:tcPr marL="10704" marR="10704" marT="5352" marB="5352" anchor="ctr">
                    <a:lnL>
                      <a:noFill/>
                    </a:lnL>
                    <a:lnR>
                      <a:noFill/>
                    </a:lnR>
                    <a:lnT>
                      <a:noFill/>
                    </a:lnT>
                    <a:lnB>
                      <a:noFill/>
                    </a:lnB>
                  </a:tcPr>
                </a:tc>
                <a:tc>
                  <a:txBody>
                    <a:bodyPr/>
                    <a:lstStyle/>
                    <a:p>
                      <a:r>
                        <a:rPr lang="en-US" sz="200"/>
                        <a:t>-0.010 0.339</a:t>
                      </a:r>
                    </a:p>
                  </a:txBody>
                  <a:tcPr marL="10704" marR="10704" marT="5352" marB="5352" anchor="ctr">
                    <a:lnL>
                      <a:noFill/>
                    </a:lnL>
                    <a:lnR>
                      <a:noFill/>
                    </a:lnR>
                    <a:lnT>
                      <a:noFill/>
                    </a:lnT>
                    <a:lnB>
                      <a:noFill/>
                    </a:lnB>
                  </a:tcPr>
                </a:tc>
              </a:tr>
              <a:tr h="107037">
                <a:tc>
                  <a:txBody>
                    <a:bodyPr/>
                    <a:lstStyle/>
                    <a:p>
                      <a:r>
                        <a:rPr lang="en-US" sz="200"/>
                        <a:t>Generation[T.Millennial 1]</a:t>
                      </a:r>
                    </a:p>
                  </a:txBody>
                  <a:tcPr marL="10704" marR="10704" marT="5352" marB="5352" anchor="ctr">
                    <a:lnL>
                      <a:noFill/>
                    </a:lnL>
                    <a:lnR>
                      <a:noFill/>
                    </a:lnR>
                    <a:lnT>
                      <a:noFill/>
                    </a:lnT>
                    <a:lnB>
                      <a:noFill/>
                    </a:lnB>
                  </a:tcPr>
                </a:tc>
                <a:tc>
                  <a:txBody>
                    <a:bodyPr/>
                    <a:lstStyle/>
                    <a:p>
                      <a:r>
                        <a:rPr lang="en-US" sz="200"/>
                        <a:t>0.0990</a:t>
                      </a:r>
                    </a:p>
                  </a:txBody>
                  <a:tcPr marL="10704" marR="10704" marT="5352" marB="5352" anchor="ctr">
                    <a:lnL>
                      <a:noFill/>
                    </a:lnL>
                    <a:lnR>
                      <a:noFill/>
                    </a:lnR>
                    <a:lnT>
                      <a:noFill/>
                    </a:lnT>
                    <a:lnB>
                      <a:noFill/>
                    </a:lnB>
                  </a:tcPr>
                </a:tc>
                <a:tc>
                  <a:txBody>
                    <a:bodyPr/>
                    <a:lstStyle/>
                    <a:p>
                      <a:r>
                        <a:rPr lang="en-US" sz="200"/>
                        <a:t>0.022</a:t>
                      </a:r>
                    </a:p>
                  </a:txBody>
                  <a:tcPr marL="10704" marR="10704" marT="5352" marB="5352" anchor="ctr">
                    <a:lnL>
                      <a:noFill/>
                    </a:lnL>
                    <a:lnR>
                      <a:noFill/>
                    </a:lnR>
                    <a:lnT>
                      <a:noFill/>
                    </a:lnT>
                    <a:lnB>
                      <a:noFill/>
                    </a:lnB>
                  </a:tcPr>
                </a:tc>
                <a:tc>
                  <a:txBody>
                    <a:bodyPr/>
                    <a:lstStyle/>
                    <a:p>
                      <a:r>
                        <a:rPr lang="en-US" sz="200"/>
                        <a:t>4.491</a:t>
                      </a:r>
                    </a:p>
                  </a:txBody>
                  <a:tcPr marL="10704" marR="10704" marT="5352" marB="5352" anchor="ctr">
                    <a:lnL>
                      <a:noFill/>
                    </a:lnL>
                    <a:lnR>
                      <a:noFill/>
                    </a:lnR>
                    <a:lnT>
                      <a:noFill/>
                    </a:lnT>
                    <a:lnB>
                      <a:noFill/>
                    </a:lnB>
                  </a:tcPr>
                </a:tc>
                <a:tc>
                  <a:txBody>
                    <a:bodyPr/>
                    <a:lstStyle/>
                    <a:p>
                      <a:r>
                        <a:rPr lang="en-US" sz="200"/>
                        <a:t>0.000</a:t>
                      </a:r>
                    </a:p>
                  </a:txBody>
                  <a:tcPr marL="10704" marR="10704" marT="5352" marB="5352" anchor="ctr">
                    <a:lnL>
                      <a:noFill/>
                    </a:lnL>
                    <a:lnR>
                      <a:noFill/>
                    </a:lnR>
                    <a:lnT>
                      <a:noFill/>
                    </a:lnT>
                    <a:lnB>
                      <a:noFill/>
                    </a:lnB>
                  </a:tcPr>
                </a:tc>
                <a:tc>
                  <a:txBody>
                    <a:bodyPr/>
                    <a:lstStyle/>
                    <a:p>
                      <a:r>
                        <a:rPr lang="en-US" sz="200"/>
                        <a:t>0.056 0.142</a:t>
                      </a:r>
                    </a:p>
                  </a:txBody>
                  <a:tcPr marL="10704" marR="10704" marT="5352" marB="5352" anchor="ctr">
                    <a:lnL>
                      <a:noFill/>
                    </a:lnL>
                    <a:lnR>
                      <a:noFill/>
                    </a:lnR>
                    <a:lnT>
                      <a:noFill/>
                    </a:lnT>
                    <a:lnB>
                      <a:noFill/>
                    </a:lnB>
                  </a:tcPr>
                </a:tc>
              </a:tr>
              <a:tr h="107037">
                <a:tc>
                  <a:txBody>
                    <a:bodyPr/>
                    <a:lstStyle/>
                    <a:p>
                      <a:r>
                        <a:rPr lang="en-US" sz="200"/>
                        <a:t>Generation[T.Millennial 2]</a:t>
                      </a:r>
                    </a:p>
                  </a:txBody>
                  <a:tcPr marL="10704" marR="10704" marT="5352" marB="5352" anchor="ctr">
                    <a:lnL>
                      <a:noFill/>
                    </a:lnL>
                    <a:lnR>
                      <a:noFill/>
                    </a:lnR>
                    <a:lnT>
                      <a:noFill/>
                    </a:lnT>
                    <a:lnB>
                      <a:noFill/>
                    </a:lnB>
                  </a:tcPr>
                </a:tc>
                <a:tc>
                  <a:txBody>
                    <a:bodyPr/>
                    <a:lstStyle/>
                    <a:p>
                      <a:r>
                        <a:rPr lang="en-US" sz="200"/>
                        <a:t>0.1217</a:t>
                      </a:r>
                    </a:p>
                  </a:txBody>
                  <a:tcPr marL="10704" marR="10704" marT="5352" marB="5352" anchor="ctr">
                    <a:lnL>
                      <a:noFill/>
                    </a:lnL>
                    <a:lnR>
                      <a:noFill/>
                    </a:lnR>
                    <a:lnT>
                      <a:noFill/>
                    </a:lnT>
                    <a:lnB>
                      <a:noFill/>
                    </a:lnB>
                  </a:tcPr>
                </a:tc>
                <a:tc>
                  <a:txBody>
                    <a:bodyPr/>
                    <a:lstStyle/>
                    <a:p>
                      <a:r>
                        <a:rPr lang="en-US" sz="200"/>
                        <a:t>0.022</a:t>
                      </a:r>
                    </a:p>
                  </a:txBody>
                  <a:tcPr marL="10704" marR="10704" marT="5352" marB="5352" anchor="ctr">
                    <a:lnL>
                      <a:noFill/>
                    </a:lnL>
                    <a:lnR>
                      <a:noFill/>
                    </a:lnR>
                    <a:lnT>
                      <a:noFill/>
                    </a:lnT>
                    <a:lnB>
                      <a:noFill/>
                    </a:lnB>
                  </a:tcPr>
                </a:tc>
                <a:tc>
                  <a:txBody>
                    <a:bodyPr/>
                    <a:lstStyle/>
                    <a:p>
                      <a:r>
                        <a:rPr lang="en-US" sz="200"/>
                        <a:t>5.455</a:t>
                      </a:r>
                    </a:p>
                  </a:txBody>
                  <a:tcPr marL="10704" marR="10704" marT="5352" marB="5352" anchor="ctr">
                    <a:lnL>
                      <a:noFill/>
                    </a:lnL>
                    <a:lnR>
                      <a:noFill/>
                    </a:lnR>
                    <a:lnT>
                      <a:noFill/>
                    </a:lnT>
                    <a:lnB>
                      <a:noFill/>
                    </a:lnB>
                  </a:tcPr>
                </a:tc>
                <a:tc>
                  <a:txBody>
                    <a:bodyPr/>
                    <a:lstStyle/>
                    <a:p>
                      <a:r>
                        <a:rPr lang="en-US" sz="200"/>
                        <a:t>0.000</a:t>
                      </a:r>
                    </a:p>
                  </a:txBody>
                  <a:tcPr marL="10704" marR="10704" marT="5352" marB="5352" anchor="ctr">
                    <a:lnL>
                      <a:noFill/>
                    </a:lnL>
                    <a:lnR>
                      <a:noFill/>
                    </a:lnR>
                    <a:lnT>
                      <a:noFill/>
                    </a:lnT>
                    <a:lnB>
                      <a:noFill/>
                    </a:lnB>
                  </a:tcPr>
                </a:tc>
                <a:tc>
                  <a:txBody>
                    <a:bodyPr/>
                    <a:lstStyle/>
                    <a:p>
                      <a:r>
                        <a:rPr lang="en-US" sz="200"/>
                        <a:t>0.078 0.165</a:t>
                      </a:r>
                    </a:p>
                  </a:txBody>
                  <a:tcPr marL="10704" marR="10704" marT="5352" marB="5352" anchor="ctr">
                    <a:lnL>
                      <a:noFill/>
                    </a:lnL>
                    <a:lnR>
                      <a:noFill/>
                    </a:lnR>
                    <a:lnT>
                      <a:noFill/>
                    </a:lnT>
                    <a:lnB>
                      <a:noFill/>
                    </a:lnB>
                  </a:tcPr>
                </a:tc>
              </a:tr>
              <a:tr h="74926">
                <a:tc>
                  <a:txBody>
                    <a:bodyPr/>
                    <a:lstStyle/>
                    <a:p>
                      <a:r>
                        <a:rPr lang="en-US" sz="200"/>
                        <a:t>HIR_REH[T.REH]</a:t>
                      </a:r>
                    </a:p>
                  </a:txBody>
                  <a:tcPr marL="10704" marR="10704" marT="5352" marB="5352" anchor="ctr">
                    <a:lnL>
                      <a:noFill/>
                    </a:lnL>
                    <a:lnR>
                      <a:noFill/>
                    </a:lnR>
                    <a:lnT>
                      <a:noFill/>
                    </a:lnT>
                    <a:lnB>
                      <a:noFill/>
                    </a:lnB>
                  </a:tcPr>
                </a:tc>
                <a:tc>
                  <a:txBody>
                    <a:bodyPr/>
                    <a:lstStyle/>
                    <a:p>
                      <a:r>
                        <a:rPr lang="en-US" sz="200"/>
                        <a:t>-0.0515</a:t>
                      </a:r>
                    </a:p>
                  </a:txBody>
                  <a:tcPr marL="10704" marR="10704" marT="5352" marB="5352" anchor="ctr">
                    <a:lnL>
                      <a:noFill/>
                    </a:lnL>
                    <a:lnR>
                      <a:noFill/>
                    </a:lnR>
                    <a:lnT>
                      <a:noFill/>
                    </a:lnT>
                    <a:lnB>
                      <a:noFill/>
                    </a:lnB>
                  </a:tcPr>
                </a:tc>
                <a:tc>
                  <a:txBody>
                    <a:bodyPr/>
                    <a:lstStyle/>
                    <a:p>
                      <a:r>
                        <a:rPr lang="en-US" sz="200"/>
                        <a:t>0.008</a:t>
                      </a:r>
                    </a:p>
                  </a:txBody>
                  <a:tcPr marL="10704" marR="10704" marT="5352" marB="5352" anchor="ctr">
                    <a:lnL>
                      <a:noFill/>
                    </a:lnL>
                    <a:lnR>
                      <a:noFill/>
                    </a:lnR>
                    <a:lnT>
                      <a:noFill/>
                    </a:lnT>
                    <a:lnB>
                      <a:noFill/>
                    </a:lnB>
                  </a:tcPr>
                </a:tc>
                <a:tc>
                  <a:txBody>
                    <a:bodyPr/>
                    <a:lstStyle/>
                    <a:p>
                      <a:r>
                        <a:rPr lang="en-US" sz="200"/>
                        <a:t>-6.733</a:t>
                      </a:r>
                    </a:p>
                  </a:txBody>
                  <a:tcPr marL="10704" marR="10704" marT="5352" marB="5352" anchor="ctr">
                    <a:lnL>
                      <a:noFill/>
                    </a:lnL>
                    <a:lnR>
                      <a:noFill/>
                    </a:lnR>
                    <a:lnT>
                      <a:noFill/>
                    </a:lnT>
                    <a:lnB>
                      <a:noFill/>
                    </a:lnB>
                  </a:tcPr>
                </a:tc>
                <a:tc>
                  <a:txBody>
                    <a:bodyPr/>
                    <a:lstStyle/>
                    <a:p>
                      <a:r>
                        <a:rPr lang="en-US" sz="200"/>
                        <a:t>0.000</a:t>
                      </a:r>
                    </a:p>
                  </a:txBody>
                  <a:tcPr marL="10704" marR="10704" marT="5352" marB="5352" anchor="ctr">
                    <a:lnL>
                      <a:noFill/>
                    </a:lnL>
                    <a:lnR>
                      <a:noFill/>
                    </a:lnR>
                    <a:lnT>
                      <a:noFill/>
                    </a:lnT>
                    <a:lnB>
                      <a:noFill/>
                    </a:lnB>
                  </a:tcPr>
                </a:tc>
                <a:tc>
                  <a:txBody>
                    <a:bodyPr/>
                    <a:lstStyle/>
                    <a:p>
                      <a:r>
                        <a:rPr lang="en-US" sz="200"/>
                        <a:t>-0.067 -0.037</a:t>
                      </a:r>
                    </a:p>
                  </a:txBody>
                  <a:tcPr marL="10704" marR="10704" marT="5352" marB="5352" anchor="ctr">
                    <a:lnL>
                      <a:noFill/>
                    </a:lnL>
                    <a:lnR>
                      <a:noFill/>
                    </a:lnR>
                    <a:lnT>
                      <a:noFill/>
                    </a:lnT>
                    <a:lnB>
                      <a:noFill/>
                    </a:lnB>
                  </a:tcPr>
                </a:tc>
              </a:tr>
              <a:tr h="107037">
                <a:tc>
                  <a:txBody>
                    <a:bodyPr/>
                    <a:lstStyle/>
                    <a:p>
                      <a:r>
                        <a:rPr lang="en-US" sz="200"/>
                        <a:t>CURRENT_GRADE[T.EF]</a:t>
                      </a:r>
                    </a:p>
                  </a:txBody>
                  <a:tcPr marL="10704" marR="10704" marT="5352" marB="5352" anchor="ctr">
                    <a:lnL>
                      <a:noFill/>
                    </a:lnL>
                    <a:lnR>
                      <a:noFill/>
                    </a:lnR>
                    <a:lnT>
                      <a:noFill/>
                    </a:lnT>
                    <a:lnB>
                      <a:noFill/>
                    </a:lnB>
                  </a:tcPr>
                </a:tc>
                <a:tc>
                  <a:txBody>
                    <a:bodyPr/>
                    <a:lstStyle/>
                    <a:p>
                      <a:r>
                        <a:rPr lang="en-US" sz="200"/>
                        <a:t>0.1087</a:t>
                      </a:r>
                    </a:p>
                  </a:txBody>
                  <a:tcPr marL="10704" marR="10704" marT="5352" marB="5352" anchor="ctr">
                    <a:lnL>
                      <a:noFill/>
                    </a:lnL>
                    <a:lnR>
                      <a:noFill/>
                    </a:lnR>
                    <a:lnT>
                      <a:noFill/>
                    </a:lnT>
                    <a:lnB>
                      <a:noFill/>
                    </a:lnB>
                  </a:tcPr>
                </a:tc>
                <a:tc>
                  <a:txBody>
                    <a:bodyPr/>
                    <a:lstStyle/>
                    <a:p>
                      <a:r>
                        <a:rPr lang="en-US" sz="200"/>
                        <a:t>0.062</a:t>
                      </a:r>
                    </a:p>
                  </a:txBody>
                  <a:tcPr marL="10704" marR="10704" marT="5352" marB="5352" anchor="ctr">
                    <a:lnL>
                      <a:noFill/>
                    </a:lnL>
                    <a:lnR>
                      <a:noFill/>
                    </a:lnR>
                    <a:lnT>
                      <a:noFill/>
                    </a:lnT>
                    <a:lnB>
                      <a:noFill/>
                    </a:lnB>
                  </a:tcPr>
                </a:tc>
                <a:tc>
                  <a:txBody>
                    <a:bodyPr/>
                    <a:lstStyle/>
                    <a:p>
                      <a:r>
                        <a:rPr lang="en-US" sz="200"/>
                        <a:t>1.751</a:t>
                      </a:r>
                    </a:p>
                  </a:txBody>
                  <a:tcPr marL="10704" marR="10704" marT="5352" marB="5352" anchor="ctr">
                    <a:lnL>
                      <a:noFill/>
                    </a:lnL>
                    <a:lnR>
                      <a:noFill/>
                    </a:lnR>
                    <a:lnT>
                      <a:noFill/>
                    </a:lnT>
                    <a:lnB>
                      <a:noFill/>
                    </a:lnB>
                  </a:tcPr>
                </a:tc>
                <a:tc>
                  <a:txBody>
                    <a:bodyPr/>
                    <a:lstStyle/>
                    <a:p>
                      <a:r>
                        <a:rPr lang="en-US" sz="200"/>
                        <a:t>0.080</a:t>
                      </a:r>
                    </a:p>
                  </a:txBody>
                  <a:tcPr marL="10704" marR="10704" marT="5352" marB="5352" anchor="ctr">
                    <a:lnL>
                      <a:noFill/>
                    </a:lnL>
                    <a:lnR>
                      <a:noFill/>
                    </a:lnR>
                    <a:lnT>
                      <a:noFill/>
                    </a:lnT>
                    <a:lnB>
                      <a:noFill/>
                    </a:lnB>
                  </a:tcPr>
                </a:tc>
                <a:tc>
                  <a:txBody>
                    <a:bodyPr/>
                    <a:lstStyle/>
                    <a:p>
                      <a:r>
                        <a:rPr lang="en-US" sz="200"/>
                        <a:t>-0.013 0.230</a:t>
                      </a:r>
                    </a:p>
                  </a:txBody>
                  <a:tcPr marL="10704" marR="10704" marT="5352" marB="5352" anchor="ctr">
                    <a:lnL>
                      <a:noFill/>
                    </a:lnL>
                    <a:lnR>
                      <a:noFill/>
                    </a:lnR>
                    <a:lnT>
                      <a:noFill/>
                    </a:lnT>
                    <a:lnB>
                      <a:noFill/>
                    </a:lnB>
                  </a:tcPr>
                </a:tc>
              </a:tr>
              <a:tr h="107037">
                <a:tc>
                  <a:txBody>
                    <a:bodyPr/>
                    <a:lstStyle/>
                    <a:p>
                      <a:r>
                        <a:rPr lang="en-US" sz="200"/>
                        <a:t>CURRENT_GRADE[T.EG]</a:t>
                      </a:r>
                    </a:p>
                  </a:txBody>
                  <a:tcPr marL="10704" marR="10704" marT="5352" marB="5352" anchor="ctr">
                    <a:lnL>
                      <a:noFill/>
                    </a:lnL>
                    <a:lnR>
                      <a:noFill/>
                    </a:lnR>
                    <a:lnT>
                      <a:noFill/>
                    </a:lnT>
                    <a:lnB>
                      <a:noFill/>
                    </a:lnB>
                  </a:tcPr>
                </a:tc>
                <a:tc>
                  <a:txBody>
                    <a:bodyPr/>
                    <a:lstStyle/>
                    <a:p>
                      <a:r>
                        <a:rPr lang="en-US" sz="200"/>
                        <a:t>0.0976</a:t>
                      </a:r>
                    </a:p>
                  </a:txBody>
                  <a:tcPr marL="10704" marR="10704" marT="5352" marB="5352" anchor="ctr">
                    <a:lnL>
                      <a:noFill/>
                    </a:lnL>
                    <a:lnR>
                      <a:noFill/>
                    </a:lnR>
                    <a:lnT>
                      <a:noFill/>
                    </a:lnT>
                    <a:lnB>
                      <a:noFill/>
                    </a:lnB>
                  </a:tcPr>
                </a:tc>
                <a:tc>
                  <a:txBody>
                    <a:bodyPr/>
                    <a:lstStyle/>
                    <a:p>
                      <a:r>
                        <a:rPr lang="en-US" sz="200"/>
                        <a:t>0.074</a:t>
                      </a:r>
                    </a:p>
                  </a:txBody>
                  <a:tcPr marL="10704" marR="10704" marT="5352" marB="5352" anchor="ctr">
                    <a:lnL>
                      <a:noFill/>
                    </a:lnL>
                    <a:lnR>
                      <a:noFill/>
                    </a:lnR>
                    <a:lnT>
                      <a:noFill/>
                    </a:lnT>
                    <a:lnB>
                      <a:noFill/>
                    </a:lnB>
                  </a:tcPr>
                </a:tc>
                <a:tc>
                  <a:txBody>
                    <a:bodyPr/>
                    <a:lstStyle/>
                    <a:p>
                      <a:r>
                        <a:rPr lang="en-US" sz="200"/>
                        <a:t>1.323</a:t>
                      </a:r>
                    </a:p>
                  </a:txBody>
                  <a:tcPr marL="10704" marR="10704" marT="5352" marB="5352" anchor="ctr">
                    <a:lnL>
                      <a:noFill/>
                    </a:lnL>
                    <a:lnR>
                      <a:noFill/>
                    </a:lnR>
                    <a:lnT>
                      <a:noFill/>
                    </a:lnT>
                    <a:lnB>
                      <a:noFill/>
                    </a:lnB>
                  </a:tcPr>
                </a:tc>
                <a:tc>
                  <a:txBody>
                    <a:bodyPr/>
                    <a:lstStyle/>
                    <a:p>
                      <a:r>
                        <a:rPr lang="en-US" sz="200"/>
                        <a:t>0.186</a:t>
                      </a:r>
                    </a:p>
                  </a:txBody>
                  <a:tcPr marL="10704" marR="10704" marT="5352" marB="5352" anchor="ctr">
                    <a:lnL>
                      <a:noFill/>
                    </a:lnL>
                    <a:lnR>
                      <a:noFill/>
                    </a:lnR>
                    <a:lnT>
                      <a:noFill/>
                    </a:lnT>
                    <a:lnB>
                      <a:noFill/>
                    </a:lnB>
                  </a:tcPr>
                </a:tc>
                <a:tc>
                  <a:txBody>
                    <a:bodyPr/>
                    <a:lstStyle/>
                    <a:p>
                      <a:r>
                        <a:rPr lang="en-US" sz="200"/>
                        <a:t>-0.047 0.242</a:t>
                      </a:r>
                    </a:p>
                  </a:txBody>
                  <a:tcPr marL="10704" marR="10704" marT="5352" marB="5352" anchor="ctr">
                    <a:lnL>
                      <a:noFill/>
                    </a:lnL>
                    <a:lnR>
                      <a:noFill/>
                    </a:lnR>
                    <a:lnT>
                      <a:noFill/>
                    </a:lnT>
                    <a:lnB>
                      <a:noFill/>
                    </a:lnB>
                  </a:tcPr>
                </a:tc>
              </a:tr>
              <a:tr h="107037">
                <a:tc>
                  <a:txBody>
                    <a:bodyPr/>
                    <a:lstStyle/>
                    <a:p>
                      <a:r>
                        <a:rPr lang="en-US" sz="200"/>
                        <a:t>CURRENT_GRADE[T.EI]</a:t>
                      </a:r>
                    </a:p>
                  </a:txBody>
                  <a:tcPr marL="10704" marR="10704" marT="5352" marB="5352" anchor="ctr">
                    <a:lnL>
                      <a:noFill/>
                    </a:lnL>
                    <a:lnR>
                      <a:noFill/>
                    </a:lnR>
                    <a:lnT>
                      <a:noFill/>
                    </a:lnT>
                    <a:lnB>
                      <a:noFill/>
                    </a:lnB>
                  </a:tcPr>
                </a:tc>
                <a:tc>
                  <a:txBody>
                    <a:bodyPr/>
                    <a:lstStyle/>
                    <a:p>
                      <a:r>
                        <a:rPr lang="en-US" sz="200"/>
                        <a:t>0.0760</a:t>
                      </a:r>
                    </a:p>
                  </a:txBody>
                  <a:tcPr marL="10704" marR="10704" marT="5352" marB="5352" anchor="ctr">
                    <a:lnL>
                      <a:noFill/>
                    </a:lnL>
                    <a:lnR>
                      <a:noFill/>
                    </a:lnR>
                    <a:lnT>
                      <a:noFill/>
                    </a:lnT>
                    <a:lnB>
                      <a:noFill/>
                    </a:lnB>
                  </a:tcPr>
                </a:tc>
                <a:tc>
                  <a:txBody>
                    <a:bodyPr/>
                    <a:lstStyle/>
                    <a:p>
                      <a:r>
                        <a:rPr lang="en-US" sz="200"/>
                        <a:t>0.431</a:t>
                      </a:r>
                    </a:p>
                  </a:txBody>
                  <a:tcPr marL="10704" marR="10704" marT="5352" marB="5352" anchor="ctr">
                    <a:lnL>
                      <a:noFill/>
                    </a:lnL>
                    <a:lnR>
                      <a:noFill/>
                    </a:lnR>
                    <a:lnT>
                      <a:noFill/>
                    </a:lnT>
                    <a:lnB>
                      <a:noFill/>
                    </a:lnB>
                  </a:tcPr>
                </a:tc>
                <a:tc>
                  <a:txBody>
                    <a:bodyPr/>
                    <a:lstStyle/>
                    <a:p>
                      <a:r>
                        <a:rPr lang="en-US" sz="200"/>
                        <a:t>0.176</a:t>
                      </a:r>
                    </a:p>
                  </a:txBody>
                  <a:tcPr marL="10704" marR="10704" marT="5352" marB="5352" anchor="ctr">
                    <a:lnL>
                      <a:noFill/>
                    </a:lnL>
                    <a:lnR>
                      <a:noFill/>
                    </a:lnR>
                    <a:lnT>
                      <a:noFill/>
                    </a:lnT>
                    <a:lnB>
                      <a:noFill/>
                    </a:lnB>
                  </a:tcPr>
                </a:tc>
                <a:tc>
                  <a:txBody>
                    <a:bodyPr/>
                    <a:lstStyle/>
                    <a:p>
                      <a:r>
                        <a:rPr lang="en-US" sz="200"/>
                        <a:t>0.860</a:t>
                      </a:r>
                    </a:p>
                  </a:txBody>
                  <a:tcPr marL="10704" marR="10704" marT="5352" marB="5352" anchor="ctr">
                    <a:lnL>
                      <a:noFill/>
                    </a:lnL>
                    <a:lnR>
                      <a:noFill/>
                    </a:lnR>
                    <a:lnT>
                      <a:noFill/>
                    </a:lnT>
                    <a:lnB>
                      <a:noFill/>
                    </a:lnB>
                  </a:tcPr>
                </a:tc>
                <a:tc>
                  <a:txBody>
                    <a:bodyPr/>
                    <a:lstStyle/>
                    <a:p>
                      <a:r>
                        <a:rPr lang="en-US" sz="200"/>
                        <a:t>-0.769 0.921</a:t>
                      </a:r>
                    </a:p>
                  </a:txBody>
                  <a:tcPr marL="10704" marR="10704" marT="5352" marB="5352" anchor="ctr">
                    <a:lnL>
                      <a:noFill/>
                    </a:lnL>
                    <a:lnR>
                      <a:noFill/>
                    </a:lnR>
                    <a:lnT>
                      <a:noFill/>
                    </a:lnT>
                    <a:lnB>
                      <a:noFill/>
                    </a:lnB>
                  </a:tcPr>
                </a:tc>
              </a:tr>
              <a:tr h="107037">
                <a:tc>
                  <a:txBody>
                    <a:bodyPr/>
                    <a:lstStyle/>
                    <a:p>
                      <a:r>
                        <a:rPr lang="en-US" sz="200"/>
                        <a:t>CURRENT_GRADE[T.IA]</a:t>
                      </a:r>
                    </a:p>
                  </a:txBody>
                  <a:tcPr marL="10704" marR="10704" marT="5352" marB="5352" anchor="ctr">
                    <a:lnL>
                      <a:noFill/>
                    </a:lnL>
                    <a:lnR>
                      <a:noFill/>
                    </a:lnR>
                    <a:lnT>
                      <a:noFill/>
                    </a:lnT>
                    <a:lnB>
                      <a:noFill/>
                    </a:lnB>
                  </a:tcPr>
                </a:tc>
                <a:tc>
                  <a:txBody>
                    <a:bodyPr/>
                    <a:lstStyle/>
                    <a:p>
                      <a:r>
                        <a:rPr lang="en-US" sz="200"/>
                        <a:t>0.2548</a:t>
                      </a:r>
                    </a:p>
                  </a:txBody>
                  <a:tcPr marL="10704" marR="10704" marT="5352" marB="5352" anchor="ctr">
                    <a:lnL>
                      <a:noFill/>
                    </a:lnL>
                    <a:lnR>
                      <a:noFill/>
                    </a:lnR>
                    <a:lnT>
                      <a:noFill/>
                    </a:lnT>
                    <a:lnB>
                      <a:noFill/>
                    </a:lnB>
                  </a:tcPr>
                </a:tc>
                <a:tc>
                  <a:txBody>
                    <a:bodyPr/>
                    <a:lstStyle/>
                    <a:p>
                      <a:r>
                        <a:rPr lang="en-US" sz="200"/>
                        <a:t>0.033</a:t>
                      </a:r>
                    </a:p>
                  </a:txBody>
                  <a:tcPr marL="10704" marR="10704" marT="5352" marB="5352" anchor="ctr">
                    <a:lnL>
                      <a:noFill/>
                    </a:lnL>
                    <a:lnR>
                      <a:noFill/>
                    </a:lnR>
                    <a:lnT>
                      <a:noFill/>
                    </a:lnT>
                    <a:lnB>
                      <a:noFill/>
                    </a:lnB>
                  </a:tcPr>
                </a:tc>
                <a:tc>
                  <a:txBody>
                    <a:bodyPr/>
                    <a:lstStyle/>
                    <a:p>
                      <a:r>
                        <a:rPr lang="en-US" sz="200"/>
                        <a:t>7.696</a:t>
                      </a:r>
                    </a:p>
                  </a:txBody>
                  <a:tcPr marL="10704" marR="10704" marT="5352" marB="5352" anchor="ctr">
                    <a:lnL>
                      <a:noFill/>
                    </a:lnL>
                    <a:lnR>
                      <a:noFill/>
                    </a:lnR>
                    <a:lnT>
                      <a:noFill/>
                    </a:lnT>
                    <a:lnB>
                      <a:noFill/>
                    </a:lnB>
                  </a:tcPr>
                </a:tc>
                <a:tc>
                  <a:txBody>
                    <a:bodyPr/>
                    <a:lstStyle/>
                    <a:p>
                      <a:r>
                        <a:rPr lang="en-US" sz="200"/>
                        <a:t>0.000</a:t>
                      </a:r>
                    </a:p>
                  </a:txBody>
                  <a:tcPr marL="10704" marR="10704" marT="5352" marB="5352" anchor="ctr">
                    <a:lnL>
                      <a:noFill/>
                    </a:lnL>
                    <a:lnR>
                      <a:noFill/>
                    </a:lnR>
                    <a:lnT>
                      <a:noFill/>
                    </a:lnT>
                    <a:lnB>
                      <a:noFill/>
                    </a:lnB>
                  </a:tcPr>
                </a:tc>
                <a:tc>
                  <a:txBody>
                    <a:bodyPr/>
                    <a:lstStyle/>
                    <a:p>
                      <a:r>
                        <a:rPr lang="en-US" sz="200"/>
                        <a:t>0.190 0.320</a:t>
                      </a:r>
                    </a:p>
                  </a:txBody>
                  <a:tcPr marL="10704" marR="10704" marT="5352" marB="5352" anchor="ctr">
                    <a:lnL>
                      <a:noFill/>
                    </a:lnL>
                    <a:lnR>
                      <a:noFill/>
                    </a:lnR>
                    <a:lnT>
                      <a:noFill/>
                    </a:lnT>
                    <a:lnB>
                      <a:noFill/>
                    </a:lnB>
                  </a:tcPr>
                </a:tc>
              </a:tr>
              <a:tr h="107037">
                <a:tc>
                  <a:txBody>
                    <a:bodyPr/>
                    <a:lstStyle/>
                    <a:p>
                      <a:r>
                        <a:rPr lang="en-US" sz="200"/>
                        <a:t>CURRENT_GRADE[T.IB]</a:t>
                      </a:r>
                    </a:p>
                  </a:txBody>
                  <a:tcPr marL="10704" marR="10704" marT="5352" marB="5352" anchor="ctr">
                    <a:lnL>
                      <a:noFill/>
                    </a:lnL>
                    <a:lnR>
                      <a:noFill/>
                    </a:lnR>
                    <a:lnT>
                      <a:noFill/>
                    </a:lnT>
                    <a:lnB>
                      <a:noFill/>
                    </a:lnB>
                  </a:tcPr>
                </a:tc>
                <a:tc>
                  <a:txBody>
                    <a:bodyPr/>
                    <a:lstStyle/>
                    <a:p>
                      <a:r>
                        <a:rPr lang="en-US" sz="200"/>
                        <a:t>0.2952</a:t>
                      </a:r>
                    </a:p>
                  </a:txBody>
                  <a:tcPr marL="10704" marR="10704" marT="5352" marB="5352" anchor="ctr">
                    <a:lnL>
                      <a:noFill/>
                    </a:lnL>
                    <a:lnR>
                      <a:noFill/>
                    </a:lnR>
                    <a:lnT>
                      <a:noFill/>
                    </a:lnT>
                    <a:lnB>
                      <a:noFill/>
                    </a:lnB>
                  </a:tcPr>
                </a:tc>
                <a:tc>
                  <a:txBody>
                    <a:bodyPr/>
                    <a:lstStyle/>
                    <a:p>
                      <a:r>
                        <a:rPr lang="en-US" sz="200"/>
                        <a:t>0.031</a:t>
                      </a:r>
                    </a:p>
                  </a:txBody>
                  <a:tcPr marL="10704" marR="10704" marT="5352" marB="5352" anchor="ctr">
                    <a:lnL>
                      <a:noFill/>
                    </a:lnL>
                    <a:lnR>
                      <a:noFill/>
                    </a:lnR>
                    <a:lnT>
                      <a:noFill/>
                    </a:lnT>
                    <a:lnB>
                      <a:noFill/>
                    </a:lnB>
                  </a:tcPr>
                </a:tc>
                <a:tc>
                  <a:txBody>
                    <a:bodyPr/>
                    <a:lstStyle/>
                    <a:p>
                      <a:r>
                        <a:rPr lang="en-US" sz="200"/>
                        <a:t>9.567</a:t>
                      </a:r>
                    </a:p>
                  </a:txBody>
                  <a:tcPr marL="10704" marR="10704" marT="5352" marB="5352" anchor="ctr">
                    <a:lnL>
                      <a:noFill/>
                    </a:lnL>
                    <a:lnR>
                      <a:noFill/>
                    </a:lnR>
                    <a:lnT>
                      <a:noFill/>
                    </a:lnT>
                    <a:lnB>
                      <a:noFill/>
                    </a:lnB>
                  </a:tcPr>
                </a:tc>
                <a:tc>
                  <a:txBody>
                    <a:bodyPr/>
                    <a:lstStyle/>
                    <a:p>
                      <a:r>
                        <a:rPr lang="en-US" sz="200"/>
                        <a:t>0.000</a:t>
                      </a:r>
                    </a:p>
                  </a:txBody>
                  <a:tcPr marL="10704" marR="10704" marT="5352" marB="5352" anchor="ctr">
                    <a:lnL>
                      <a:noFill/>
                    </a:lnL>
                    <a:lnR>
                      <a:noFill/>
                    </a:lnR>
                    <a:lnT>
                      <a:noFill/>
                    </a:lnT>
                    <a:lnB>
                      <a:noFill/>
                    </a:lnB>
                  </a:tcPr>
                </a:tc>
                <a:tc>
                  <a:txBody>
                    <a:bodyPr/>
                    <a:lstStyle/>
                    <a:p>
                      <a:r>
                        <a:rPr lang="en-US" sz="200"/>
                        <a:t>0.235 0.356</a:t>
                      </a:r>
                    </a:p>
                  </a:txBody>
                  <a:tcPr marL="10704" marR="10704" marT="5352" marB="5352" anchor="ctr">
                    <a:lnL>
                      <a:noFill/>
                    </a:lnL>
                    <a:lnR>
                      <a:noFill/>
                    </a:lnR>
                    <a:lnT>
                      <a:noFill/>
                    </a:lnT>
                    <a:lnB>
                      <a:noFill/>
                    </a:lnB>
                  </a:tcPr>
                </a:tc>
              </a:tr>
              <a:tr h="107037">
                <a:tc>
                  <a:txBody>
                    <a:bodyPr/>
                    <a:lstStyle/>
                    <a:p>
                      <a:r>
                        <a:rPr lang="en-US" sz="200"/>
                        <a:t>CURRENT_GRADE[T.IC]</a:t>
                      </a:r>
                    </a:p>
                  </a:txBody>
                  <a:tcPr marL="10704" marR="10704" marT="5352" marB="5352" anchor="ctr">
                    <a:lnL>
                      <a:noFill/>
                    </a:lnL>
                    <a:lnR>
                      <a:noFill/>
                    </a:lnR>
                    <a:lnT>
                      <a:noFill/>
                    </a:lnT>
                    <a:lnB>
                      <a:noFill/>
                    </a:lnB>
                  </a:tcPr>
                </a:tc>
                <a:tc>
                  <a:txBody>
                    <a:bodyPr/>
                    <a:lstStyle/>
                    <a:p>
                      <a:r>
                        <a:rPr lang="en-US" sz="200"/>
                        <a:t>0.3392</a:t>
                      </a:r>
                    </a:p>
                  </a:txBody>
                  <a:tcPr marL="10704" marR="10704" marT="5352" marB="5352" anchor="ctr">
                    <a:lnL>
                      <a:noFill/>
                    </a:lnL>
                    <a:lnR>
                      <a:noFill/>
                    </a:lnR>
                    <a:lnT>
                      <a:noFill/>
                    </a:lnT>
                    <a:lnB>
                      <a:noFill/>
                    </a:lnB>
                  </a:tcPr>
                </a:tc>
                <a:tc>
                  <a:txBody>
                    <a:bodyPr/>
                    <a:lstStyle/>
                    <a:p>
                      <a:r>
                        <a:rPr lang="en-US" sz="200"/>
                        <a:t>0.030</a:t>
                      </a:r>
                    </a:p>
                  </a:txBody>
                  <a:tcPr marL="10704" marR="10704" marT="5352" marB="5352" anchor="ctr">
                    <a:lnL>
                      <a:noFill/>
                    </a:lnL>
                    <a:lnR>
                      <a:noFill/>
                    </a:lnR>
                    <a:lnT>
                      <a:noFill/>
                    </a:lnT>
                    <a:lnB>
                      <a:noFill/>
                    </a:lnB>
                  </a:tcPr>
                </a:tc>
                <a:tc>
                  <a:txBody>
                    <a:bodyPr/>
                    <a:lstStyle/>
                    <a:p>
                      <a:r>
                        <a:rPr lang="en-US" sz="200"/>
                        <a:t>11.214</a:t>
                      </a:r>
                    </a:p>
                  </a:txBody>
                  <a:tcPr marL="10704" marR="10704" marT="5352" marB="5352" anchor="ctr">
                    <a:lnL>
                      <a:noFill/>
                    </a:lnL>
                    <a:lnR>
                      <a:noFill/>
                    </a:lnR>
                    <a:lnT>
                      <a:noFill/>
                    </a:lnT>
                    <a:lnB>
                      <a:noFill/>
                    </a:lnB>
                  </a:tcPr>
                </a:tc>
                <a:tc>
                  <a:txBody>
                    <a:bodyPr/>
                    <a:lstStyle/>
                    <a:p>
                      <a:r>
                        <a:rPr lang="en-US" sz="200"/>
                        <a:t>0.000</a:t>
                      </a:r>
                    </a:p>
                  </a:txBody>
                  <a:tcPr marL="10704" marR="10704" marT="5352" marB="5352" anchor="ctr">
                    <a:lnL>
                      <a:noFill/>
                    </a:lnL>
                    <a:lnR>
                      <a:noFill/>
                    </a:lnR>
                    <a:lnT>
                      <a:noFill/>
                    </a:lnT>
                    <a:lnB>
                      <a:noFill/>
                    </a:lnB>
                  </a:tcPr>
                </a:tc>
                <a:tc>
                  <a:txBody>
                    <a:bodyPr/>
                    <a:lstStyle/>
                    <a:p>
                      <a:r>
                        <a:rPr lang="en-US" sz="200"/>
                        <a:t>0.280 0.398</a:t>
                      </a:r>
                    </a:p>
                  </a:txBody>
                  <a:tcPr marL="10704" marR="10704" marT="5352" marB="5352" anchor="ctr">
                    <a:lnL>
                      <a:noFill/>
                    </a:lnL>
                    <a:lnR>
                      <a:noFill/>
                    </a:lnR>
                    <a:lnT>
                      <a:noFill/>
                    </a:lnT>
                    <a:lnB>
                      <a:noFill/>
                    </a:lnB>
                  </a:tcPr>
                </a:tc>
              </a:tr>
              <a:tr h="107037">
                <a:tc>
                  <a:txBody>
                    <a:bodyPr/>
                    <a:lstStyle/>
                    <a:p>
                      <a:r>
                        <a:rPr lang="en-US" sz="200"/>
                        <a:t>CURRENT_GRADE[T.ID]</a:t>
                      </a:r>
                    </a:p>
                  </a:txBody>
                  <a:tcPr marL="10704" marR="10704" marT="5352" marB="5352" anchor="ctr">
                    <a:lnL>
                      <a:noFill/>
                    </a:lnL>
                    <a:lnR>
                      <a:noFill/>
                    </a:lnR>
                    <a:lnT>
                      <a:noFill/>
                    </a:lnT>
                    <a:lnB>
                      <a:noFill/>
                    </a:lnB>
                  </a:tcPr>
                </a:tc>
                <a:tc>
                  <a:txBody>
                    <a:bodyPr/>
                    <a:lstStyle/>
                    <a:p>
                      <a:r>
                        <a:rPr lang="en-US" sz="200"/>
                        <a:t>0.2319</a:t>
                      </a:r>
                    </a:p>
                  </a:txBody>
                  <a:tcPr marL="10704" marR="10704" marT="5352" marB="5352" anchor="ctr">
                    <a:lnL>
                      <a:noFill/>
                    </a:lnL>
                    <a:lnR>
                      <a:noFill/>
                    </a:lnR>
                    <a:lnT>
                      <a:noFill/>
                    </a:lnT>
                    <a:lnB>
                      <a:noFill/>
                    </a:lnB>
                  </a:tcPr>
                </a:tc>
                <a:tc>
                  <a:txBody>
                    <a:bodyPr/>
                    <a:lstStyle/>
                    <a:p>
                      <a:r>
                        <a:rPr lang="en-US" sz="200"/>
                        <a:t>0.030</a:t>
                      </a:r>
                    </a:p>
                  </a:txBody>
                  <a:tcPr marL="10704" marR="10704" marT="5352" marB="5352" anchor="ctr">
                    <a:lnL>
                      <a:noFill/>
                    </a:lnL>
                    <a:lnR>
                      <a:noFill/>
                    </a:lnR>
                    <a:lnT>
                      <a:noFill/>
                    </a:lnT>
                    <a:lnB>
                      <a:noFill/>
                    </a:lnB>
                  </a:tcPr>
                </a:tc>
                <a:tc>
                  <a:txBody>
                    <a:bodyPr/>
                    <a:lstStyle/>
                    <a:p>
                      <a:r>
                        <a:rPr lang="en-US" sz="200"/>
                        <a:t>7.630</a:t>
                      </a:r>
                    </a:p>
                  </a:txBody>
                  <a:tcPr marL="10704" marR="10704" marT="5352" marB="5352" anchor="ctr">
                    <a:lnL>
                      <a:noFill/>
                    </a:lnL>
                    <a:lnR>
                      <a:noFill/>
                    </a:lnR>
                    <a:lnT>
                      <a:noFill/>
                    </a:lnT>
                    <a:lnB>
                      <a:noFill/>
                    </a:lnB>
                  </a:tcPr>
                </a:tc>
                <a:tc>
                  <a:txBody>
                    <a:bodyPr/>
                    <a:lstStyle/>
                    <a:p>
                      <a:r>
                        <a:rPr lang="en-US" sz="200"/>
                        <a:t>0.000</a:t>
                      </a:r>
                    </a:p>
                  </a:txBody>
                  <a:tcPr marL="10704" marR="10704" marT="5352" marB="5352" anchor="ctr">
                    <a:lnL>
                      <a:noFill/>
                    </a:lnL>
                    <a:lnR>
                      <a:noFill/>
                    </a:lnR>
                    <a:lnT>
                      <a:noFill/>
                    </a:lnT>
                    <a:lnB>
                      <a:noFill/>
                    </a:lnB>
                  </a:tcPr>
                </a:tc>
                <a:tc>
                  <a:txBody>
                    <a:bodyPr/>
                    <a:lstStyle/>
                    <a:p>
                      <a:r>
                        <a:rPr lang="en-US" sz="200"/>
                        <a:t>0.172 0.291</a:t>
                      </a:r>
                    </a:p>
                  </a:txBody>
                  <a:tcPr marL="10704" marR="10704" marT="5352" marB="5352" anchor="ctr">
                    <a:lnL>
                      <a:noFill/>
                    </a:lnL>
                    <a:lnR>
                      <a:noFill/>
                    </a:lnR>
                    <a:lnT>
                      <a:noFill/>
                    </a:lnT>
                    <a:lnB>
                      <a:noFill/>
                    </a:lnB>
                  </a:tcPr>
                </a:tc>
              </a:tr>
              <a:tr h="107037">
                <a:tc>
                  <a:txBody>
                    <a:bodyPr/>
                    <a:lstStyle/>
                    <a:p>
                      <a:r>
                        <a:rPr lang="en-US" sz="200"/>
                        <a:t>CURRENT_GRADE[T.IE]</a:t>
                      </a:r>
                    </a:p>
                  </a:txBody>
                  <a:tcPr marL="10704" marR="10704" marT="5352" marB="5352" anchor="ctr">
                    <a:lnL>
                      <a:noFill/>
                    </a:lnL>
                    <a:lnR>
                      <a:noFill/>
                    </a:lnR>
                    <a:lnT>
                      <a:noFill/>
                    </a:lnT>
                    <a:lnB>
                      <a:noFill/>
                    </a:lnB>
                  </a:tcPr>
                </a:tc>
                <a:tc>
                  <a:txBody>
                    <a:bodyPr/>
                    <a:lstStyle/>
                    <a:p>
                      <a:r>
                        <a:rPr lang="en-US" sz="200"/>
                        <a:t>0.1800</a:t>
                      </a:r>
                    </a:p>
                  </a:txBody>
                  <a:tcPr marL="10704" marR="10704" marT="5352" marB="5352" anchor="ctr">
                    <a:lnL>
                      <a:noFill/>
                    </a:lnL>
                    <a:lnR>
                      <a:noFill/>
                    </a:lnR>
                    <a:lnT>
                      <a:noFill/>
                    </a:lnT>
                    <a:lnB>
                      <a:noFill/>
                    </a:lnB>
                  </a:tcPr>
                </a:tc>
                <a:tc>
                  <a:txBody>
                    <a:bodyPr/>
                    <a:lstStyle/>
                    <a:p>
                      <a:r>
                        <a:rPr lang="en-US" sz="200"/>
                        <a:t>0.030</a:t>
                      </a:r>
                    </a:p>
                  </a:txBody>
                  <a:tcPr marL="10704" marR="10704" marT="5352" marB="5352" anchor="ctr">
                    <a:lnL>
                      <a:noFill/>
                    </a:lnL>
                    <a:lnR>
                      <a:noFill/>
                    </a:lnR>
                    <a:lnT>
                      <a:noFill/>
                    </a:lnT>
                    <a:lnB>
                      <a:noFill/>
                    </a:lnB>
                  </a:tcPr>
                </a:tc>
                <a:tc>
                  <a:txBody>
                    <a:bodyPr/>
                    <a:lstStyle/>
                    <a:p>
                      <a:r>
                        <a:rPr lang="en-US" sz="200"/>
                        <a:t>5.914</a:t>
                      </a:r>
                    </a:p>
                  </a:txBody>
                  <a:tcPr marL="10704" marR="10704" marT="5352" marB="5352" anchor="ctr">
                    <a:lnL>
                      <a:noFill/>
                    </a:lnL>
                    <a:lnR>
                      <a:noFill/>
                    </a:lnR>
                    <a:lnT>
                      <a:noFill/>
                    </a:lnT>
                    <a:lnB>
                      <a:noFill/>
                    </a:lnB>
                  </a:tcPr>
                </a:tc>
                <a:tc>
                  <a:txBody>
                    <a:bodyPr/>
                    <a:lstStyle/>
                    <a:p>
                      <a:r>
                        <a:rPr lang="en-US" sz="200"/>
                        <a:t>0.000</a:t>
                      </a:r>
                    </a:p>
                  </a:txBody>
                  <a:tcPr marL="10704" marR="10704" marT="5352" marB="5352" anchor="ctr">
                    <a:lnL>
                      <a:noFill/>
                    </a:lnL>
                    <a:lnR>
                      <a:noFill/>
                    </a:lnR>
                    <a:lnT>
                      <a:noFill/>
                    </a:lnT>
                    <a:lnB>
                      <a:noFill/>
                    </a:lnB>
                  </a:tcPr>
                </a:tc>
                <a:tc>
                  <a:txBody>
                    <a:bodyPr/>
                    <a:lstStyle/>
                    <a:p>
                      <a:r>
                        <a:rPr lang="en-US" sz="200"/>
                        <a:t>0.120 0.240</a:t>
                      </a:r>
                    </a:p>
                  </a:txBody>
                  <a:tcPr marL="10704" marR="10704" marT="5352" marB="5352" anchor="ctr">
                    <a:lnL>
                      <a:noFill/>
                    </a:lnL>
                    <a:lnR>
                      <a:noFill/>
                    </a:lnR>
                    <a:lnT>
                      <a:noFill/>
                    </a:lnT>
                    <a:lnB>
                      <a:noFill/>
                    </a:lnB>
                  </a:tcPr>
                </a:tc>
              </a:tr>
              <a:tr h="107037">
                <a:tc>
                  <a:txBody>
                    <a:bodyPr/>
                    <a:lstStyle/>
                    <a:p>
                      <a:r>
                        <a:rPr lang="en-US" sz="200"/>
                        <a:t>CURRENT_GRADE[T.IF]</a:t>
                      </a:r>
                    </a:p>
                  </a:txBody>
                  <a:tcPr marL="10704" marR="10704" marT="5352" marB="5352" anchor="ctr">
                    <a:lnL>
                      <a:noFill/>
                    </a:lnL>
                    <a:lnR>
                      <a:noFill/>
                    </a:lnR>
                    <a:lnT>
                      <a:noFill/>
                    </a:lnT>
                    <a:lnB>
                      <a:noFill/>
                    </a:lnB>
                  </a:tcPr>
                </a:tc>
                <a:tc>
                  <a:txBody>
                    <a:bodyPr/>
                    <a:lstStyle/>
                    <a:p>
                      <a:r>
                        <a:rPr lang="en-US" sz="200"/>
                        <a:t>0.1554</a:t>
                      </a:r>
                    </a:p>
                  </a:txBody>
                  <a:tcPr marL="10704" marR="10704" marT="5352" marB="5352" anchor="ctr">
                    <a:lnL>
                      <a:noFill/>
                    </a:lnL>
                    <a:lnR>
                      <a:noFill/>
                    </a:lnR>
                    <a:lnT>
                      <a:noFill/>
                    </a:lnT>
                    <a:lnB>
                      <a:noFill/>
                    </a:lnB>
                  </a:tcPr>
                </a:tc>
                <a:tc>
                  <a:txBody>
                    <a:bodyPr/>
                    <a:lstStyle/>
                    <a:p>
                      <a:r>
                        <a:rPr lang="en-US" sz="200"/>
                        <a:t>0.030</a:t>
                      </a:r>
                    </a:p>
                  </a:txBody>
                  <a:tcPr marL="10704" marR="10704" marT="5352" marB="5352" anchor="ctr">
                    <a:lnL>
                      <a:noFill/>
                    </a:lnL>
                    <a:lnR>
                      <a:noFill/>
                    </a:lnR>
                    <a:lnT>
                      <a:noFill/>
                    </a:lnT>
                    <a:lnB>
                      <a:noFill/>
                    </a:lnB>
                  </a:tcPr>
                </a:tc>
                <a:tc>
                  <a:txBody>
                    <a:bodyPr/>
                    <a:lstStyle/>
                    <a:p>
                      <a:r>
                        <a:rPr lang="en-US" sz="200"/>
                        <a:t>5.100</a:t>
                      </a:r>
                    </a:p>
                  </a:txBody>
                  <a:tcPr marL="10704" marR="10704" marT="5352" marB="5352" anchor="ctr">
                    <a:lnL>
                      <a:noFill/>
                    </a:lnL>
                    <a:lnR>
                      <a:noFill/>
                    </a:lnR>
                    <a:lnT>
                      <a:noFill/>
                    </a:lnT>
                    <a:lnB>
                      <a:noFill/>
                    </a:lnB>
                  </a:tcPr>
                </a:tc>
                <a:tc>
                  <a:txBody>
                    <a:bodyPr/>
                    <a:lstStyle/>
                    <a:p>
                      <a:r>
                        <a:rPr lang="en-US" sz="200"/>
                        <a:t>0.000</a:t>
                      </a:r>
                    </a:p>
                  </a:txBody>
                  <a:tcPr marL="10704" marR="10704" marT="5352" marB="5352" anchor="ctr">
                    <a:lnL>
                      <a:noFill/>
                    </a:lnL>
                    <a:lnR>
                      <a:noFill/>
                    </a:lnR>
                    <a:lnT>
                      <a:noFill/>
                    </a:lnT>
                    <a:lnB>
                      <a:noFill/>
                    </a:lnB>
                  </a:tcPr>
                </a:tc>
                <a:tc>
                  <a:txBody>
                    <a:bodyPr/>
                    <a:lstStyle/>
                    <a:p>
                      <a:r>
                        <a:rPr lang="en-US" sz="200"/>
                        <a:t>0.096 0.215</a:t>
                      </a:r>
                    </a:p>
                  </a:txBody>
                  <a:tcPr marL="10704" marR="10704" marT="5352" marB="5352" anchor="ctr">
                    <a:lnL>
                      <a:noFill/>
                    </a:lnL>
                    <a:lnR>
                      <a:noFill/>
                    </a:lnR>
                    <a:lnT>
                      <a:noFill/>
                    </a:lnT>
                    <a:lnB>
                      <a:noFill/>
                    </a:lnB>
                  </a:tcPr>
                </a:tc>
              </a:tr>
              <a:tr h="107037">
                <a:tc>
                  <a:txBody>
                    <a:bodyPr/>
                    <a:lstStyle/>
                    <a:p>
                      <a:r>
                        <a:rPr lang="en-US" sz="200"/>
                        <a:t>CURRENT_GRADE[T.IG]</a:t>
                      </a:r>
                    </a:p>
                  </a:txBody>
                  <a:tcPr marL="10704" marR="10704" marT="5352" marB="5352" anchor="ctr">
                    <a:lnL>
                      <a:noFill/>
                    </a:lnL>
                    <a:lnR>
                      <a:noFill/>
                    </a:lnR>
                    <a:lnT>
                      <a:noFill/>
                    </a:lnT>
                    <a:lnB>
                      <a:noFill/>
                    </a:lnB>
                  </a:tcPr>
                </a:tc>
                <a:tc>
                  <a:txBody>
                    <a:bodyPr/>
                    <a:lstStyle/>
                    <a:p>
                      <a:r>
                        <a:rPr lang="en-US" sz="200"/>
                        <a:t>0.1480</a:t>
                      </a:r>
                    </a:p>
                  </a:txBody>
                  <a:tcPr marL="10704" marR="10704" marT="5352" marB="5352" anchor="ctr">
                    <a:lnL>
                      <a:noFill/>
                    </a:lnL>
                    <a:lnR>
                      <a:noFill/>
                    </a:lnR>
                    <a:lnT>
                      <a:noFill/>
                    </a:lnT>
                    <a:lnB>
                      <a:noFill/>
                    </a:lnB>
                  </a:tcPr>
                </a:tc>
                <a:tc>
                  <a:txBody>
                    <a:bodyPr/>
                    <a:lstStyle/>
                    <a:p>
                      <a:r>
                        <a:rPr lang="en-US" sz="200"/>
                        <a:t>0.030</a:t>
                      </a:r>
                    </a:p>
                  </a:txBody>
                  <a:tcPr marL="10704" marR="10704" marT="5352" marB="5352" anchor="ctr">
                    <a:lnL>
                      <a:noFill/>
                    </a:lnL>
                    <a:lnR>
                      <a:noFill/>
                    </a:lnR>
                    <a:lnT>
                      <a:noFill/>
                    </a:lnT>
                    <a:lnB>
                      <a:noFill/>
                    </a:lnB>
                  </a:tcPr>
                </a:tc>
                <a:tc>
                  <a:txBody>
                    <a:bodyPr/>
                    <a:lstStyle/>
                    <a:p>
                      <a:r>
                        <a:rPr lang="en-US" sz="200"/>
                        <a:t>4.861</a:t>
                      </a:r>
                    </a:p>
                  </a:txBody>
                  <a:tcPr marL="10704" marR="10704" marT="5352" marB="5352" anchor="ctr">
                    <a:lnL>
                      <a:noFill/>
                    </a:lnL>
                    <a:lnR>
                      <a:noFill/>
                    </a:lnR>
                    <a:lnT>
                      <a:noFill/>
                    </a:lnT>
                    <a:lnB>
                      <a:noFill/>
                    </a:lnB>
                  </a:tcPr>
                </a:tc>
                <a:tc>
                  <a:txBody>
                    <a:bodyPr/>
                    <a:lstStyle/>
                    <a:p>
                      <a:r>
                        <a:rPr lang="en-US" sz="200"/>
                        <a:t>0.000</a:t>
                      </a:r>
                    </a:p>
                  </a:txBody>
                  <a:tcPr marL="10704" marR="10704" marT="5352" marB="5352" anchor="ctr">
                    <a:lnL>
                      <a:noFill/>
                    </a:lnL>
                    <a:lnR>
                      <a:noFill/>
                    </a:lnR>
                    <a:lnT>
                      <a:noFill/>
                    </a:lnT>
                    <a:lnB>
                      <a:noFill/>
                    </a:lnB>
                  </a:tcPr>
                </a:tc>
                <a:tc>
                  <a:txBody>
                    <a:bodyPr/>
                    <a:lstStyle/>
                    <a:p>
                      <a:r>
                        <a:rPr lang="en-US" sz="200"/>
                        <a:t>0.088 0.208</a:t>
                      </a:r>
                    </a:p>
                  </a:txBody>
                  <a:tcPr marL="10704" marR="10704" marT="5352" marB="5352" anchor="ctr">
                    <a:lnL>
                      <a:noFill/>
                    </a:lnL>
                    <a:lnR>
                      <a:noFill/>
                    </a:lnR>
                    <a:lnT>
                      <a:noFill/>
                    </a:lnT>
                    <a:lnB>
                      <a:noFill/>
                    </a:lnB>
                  </a:tcPr>
                </a:tc>
              </a:tr>
              <a:tr h="107037">
                <a:tc>
                  <a:txBody>
                    <a:bodyPr/>
                    <a:lstStyle/>
                    <a:p>
                      <a:r>
                        <a:rPr lang="en-US" sz="200"/>
                        <a:t>CURRENT_GRADE[T.IH]</a:t>
                      </a:r>
                    </a:p>
                  </a:txBody>
                  <a:tcPr marL="10704" marR="10704" marT="5352" marB="5352" anchor="ctr">
                    <a:lnL>
                      <a:noFill/>
                    </a:lnL>
                    <a:lnR>
                      <a:noFill/>
                    </a:lnR>
                    <a:lnT>
                      <a:noFill/>
                    </a:lnT>
                    <a:lnB>
                      <a:noFill/>
                    </a:lnB>
                  </a:tcPr>
                </a:tc>
                <a:tc>
                  <a:txBody>
                    <a:bodyPr/>
                    <a:lstStyle/>
                    <a:p>
                      <a:r>
                        <a:rPr lang="en-US" sz="200"/>
                        <a:t>0.1500</a:t>
                      </a:r>
                    </a:p>
                  </a:txBody>
                  <a:tcPr marL="10704" marR="10704" marT="5352" marB="5352" anchor="ctr">
                    <a:lnL>
                      <a:noFill/>
                    </a:lnL>
                    <a:lnR>
                      <a:noFill/>
                    </a:lnR>
                    <a:lnT>
                      <a:noFill/>
                    </a:lnT>
                    <a:lnB>
                      <a:noFill/>
                    </a:lnB>
                  </a:tcPr>
                </a:tc>
                <a:tc>
                  <a:txBody>
                    <a:bodyPr/>
                    <a:lstStyle/>
                    <a:p>
                      <a:r>
                        <a:rPr lang="en-US" sz="200"/>
                        <a:t>0.031</a:t>
                      </a:r>
                    </a:p>
                  </a:txBody>
                  <a:tcPr marL="10704" marR="10704" marT="5352" marB="5352" anchor="ctr">
                    <a:lnL>
                      <a:noFill/>
                    </a:lnL>
                    <a:lnR>
                      <a:noFill/>
                    </a:lnR>
                    <a:lnT>
                      <a:noFill/>
                    </a:lnT>
                    <a:lnB>
                      <a:noFill/>
                    </a:lnB>
                  </a:tcPr>
                </a:tc>
                <a:tc>
                  <a:txBody>
                    <a:bodyPr/>
                    <a:lstStyle/>
                    <a:p>
                      <a:r>
                        <a:rPr lang="en-US" sz="200"/>
                        <a:t>4.912</a:t>
                      </a:r>
                    </a:p>
                  </a:txBody>
                  <a:tcPr marL="10704" marR="10704" marT="5352" marB="5352" anchor="ctr">
                    <a:lnL>
                      <a:noFill/>
                    </a:lnL>
                    <a:lnR>
                      <a:noFill/>
                    </a:lnR>
                    <a:lnT>
                      <a:noFill/>
                    </a:lnT>
                    <a:lnB>
                      <a:noFill/>
                    </a:lnB>
                  </a:tcPr>
                </a:tc>
                <a:tc>
                  <a:txBody>
                    <a:bodyPr/>
                    <a:lstStyle/>
                    <a:p>
                      <a:r>
                        <a:rPr lang="en-US" sz="200"/>
                        <a:t>0.000</a:t>
                      </a:r>
                    </a:p>
                  </a:txBody>
                  <a:tcPr marL="10704" marR="10704" marT="5352" marB="5352" anchor="ctr">
                    <a:lnL>
                      <a:noFill/>
                    </a:lnL>
                    <a:lnR>
                      <a:noFill/>
                    </a:lnR>
                    <a:lnT>
                      <a:noFill/>
                    </a:lnT>
                    <a:lnB>
                      <a:noFill/>
                    </a:lnB>
                  </a:tcPr>
                </a:tc>
                <a:tc>
                  <a:txBody>
                    <a:bodyPr/>
                    <a:lstStyle/>
                    <a:p>
                      <a:r>
                        <a:rPr lang="en-US" sz="200"/>
                        <a:t>0.090 0.210</a:t>
                      </a:r>
                    </a:p>
                  </a:txBody>
                  <a:tcPr marL="10704" marR="10704" marT="5352" marB="5352" anchor="ctr">
                    <a:lnL>
                      <a:noFill/>
                    </a:lnL>
                    <a:lnR>
                      <a:noFill/>
                    </a:lnR>
                    <a:lnT>
                      <a:noFill/>
                    </a:lnT>
                    <a:lnB>
                      <a:noFill/>
                    </a:lnB>
                  </a:tcPr>
                </a:tc>
              </a:tr>
              <a:tr h="107037">
                <a:tc>
                  <a:txBody>
                    <a:bodyPr/>
                    <a:lstStyle/>
                    <a:p>
                      <a:r>
                        <a:rPr lang="en-US" sz="200"/>
                        <a:t>CURRENT_GRADE[T.II]</a:t>
                      </a:r>
                    </a:p>
                  </a:txBody>
                  <a:tcPr marL="10704" marR="10704" marT="5352" marB="5352" anchor="ctr">
                    <a:lnL>
                      <a:noFill/>
                    </a:lnL>
                    <a:lnR>
                      <a:noFill/>
                    </a:lnR>
                    <a:lnT>
                      <a:noFill/>
                    </a:lnT>
                    <a:lnB>
                      <a:noFill/>
                    </a:lnB>
                  </a:tcPr>
                </a:tc>
                <a:tc>
                  <a:txBody>
                    <a:bodyPr/>
                    <a:lstStyle/>
                    <a:p>
                      <a:r>
                        <a:rPr lang="en-US" sz="200"/>
                        <a:t>0.1419</a:t>
                      </a:r>
                    </a:p>
                  </a:txBody>
                  <a:tcPr marL="10704" marR="10704" marT="5352" marB="5352" anchor="ctr">
                    <a:lnL>
                      <a:noFill/>
                    </a:lnL>
                    <a:lnR>
                      <a:noFill/>
                    </a:lnR>
                    <a:lnT>
                      <a:noFill/>
                    </a:lnT>
                    <a:lnB>
                      <a:noFill/>
                    </a:lnB>
                  </a:tcPr>
                </a:tc>
                <a:tc>
                  <a:txBody>
                    <a:bodyPr/>
                    <a:lstStyle/>
                    <a:p>
                      <a:r>
                        <a:rPr lang="en-US" sz="200"/>
                        <a:t>0.031</a:t>
                      </a:r>
                    </a:p>
                  </a:txBody>
                  <a:tcPr marL="10704" marR="10704" marT="5352" marB="5352" anchor="ctr">
                    <a:lnL>
                      <a:noFill/>
                    </a:lnL>
                    <a:lnR>
                      <a:noFill/>
                    </a:lnR>
                    <a:lnT>
                      <a:noFill/>
                    </a:lnT>
                    <a:lnB>
                      <a:noFill/>
                    </a:lnB>
                  </a:tcPr>
                </a:tc>
                <a:tc>
                  <a:txBody>
                    <a:bodyPr/>
                    <a:lstStyle/>
                    <a:p>
                      <a:r>
                        <a:rPr lang="en-US" sz="200"/>
                        <a:t>4.545</a:t>
                      </a:r>
                    </a:p>
                  </a:txBody>
                  <a:tcPr marL="10704" marR="10704" marT="5352" marB="5352" anchor="ctr">
                    <a:lnL>
                      <a:noFill/>
                    </a:lnL>
                    <a:lnR>
                      <a:noFill/>
                    </a:lnR>
                    <a:lnT>
                      <a:noFill/>
                    </a:lnT>
                    <a:lnB>
                      <a:noFill/>
                    </a:lnB>
                  </a:tcPr>
                </a:tc>
                <a:tc>
                  <a:txBody>
                    <a:bodyPr/>
                    <a:lstStyle/>
                    <a:p>
                      <a:r>
                        <a:rPr lang="en-US" sz="200"/>
                        <a:t>0.000</a:t>
                      </a:r>
                    </a:p>
                  </a:txBody>
                  <a:tcPr marL="10704" marR="10704" marT="5352" marB="5352" anchor="ctr">
                    <a:lnL>
                      <a:noFill/>
                    </a:lnL>
                    <a:lnR>
                      <a:noFill/>
                    </a:lnR>
                    <a:lnT>
                      <a:noFill/>
                    </a:lnT>
                    <a:lnB>
                      <a:noFill/>
                    </a:lnB>
                  </a:tcPr>
                </a:tc>
                <a:tc>
                  <a:txBody>
                    <a:bodyPr/>
                    <a:lstStyle/>
                    <a:p>
                      <a:r>
                        <a:rPr lang="en-US" sz="200"/>
                        <a:t>0.081 0.203</a:t>
                      </a:r>
                    </a:p>
                  </a:txBody>
                  <a:tcPr marL="10704" marR="10704" marT="5352" marB="5352" anchor="ctr">
                    <a:lnL>
                      <a:noFill/>
                    </a:lnL>
                    <a:lnR>
                      <a:noFill/>
                    </a:lnR>
                    <a:lnT>
                      <a:noFill/>
                    </a:lnT>
                    <a:lnB>
                      <a:noFill/>
                    </a:lnB>
                  </a:tcPr>
                </a:tc>
              </a:tr>
              <a:tr h="107037">
                <a:tc>
                  <a:txBody>
                    <a:bodyPr/>
                    <a:lstStyle/>
                    <a:p>
                      <a:r>
                        <a:rPr lang="en-US" sz="200"/>
                        <a:t>CURRENT_GRADE[T.IJ]</a:t>
                      </a:r>
                    </a:p>
                  </a:txBody>
                  <a:tcPr marL="10704" marR="10704" marT="5352" marB="5352" anchor="ctr">
                    <a:lnL>
                      <a:noFill/>
                    </a:lnL>
                    <a:lnR>
                      <a:noFill/>
                    </a:lnR>
                    <a:lnT>
                      <a:noFill/>
                    </a:lnT>
                    <a:lnB>
                      <a:noFill/>
                    </a:lnB>
                  </a:tcPr>
                </a:tc>
                <a:tc>
                  <a:txBody>
                    <a:bodyPr/>
                    <a:lstStyle/>
                    <a:p>
                      <a:r>
                        <a:rPr lang="en-US" sz="200"/>
                        <a:t>0.1094</a:t>
                      </a:r>
                    </a:p>
                  </a:txBody>
                  <a:tcPr marL="10704" marR="10704" marT="5352" marB="5352" anchor="ctr">
                    <a:lnL>
                      <a:noFill/>
                    </a:lnL>
                    <a:lnR>
                      <a:noFill/>
                    </a:lnR>
                    <a:lnT>
                      <a:noFill/>
                    </a:lnT>
                    <a:lnB>
                      <a:noFill/>
                    </a:lnB>
                  </a:tcPr>
                </a:tc>
                <a:tc>
                  <a:txBody>
                    <a:bodyPr/>
                    <a:lstStyle/>
                    <a:p>
                      <a:r>
                        <a:rPr lang="en-US" sz="200"/>
                        <a:t>0.036</a:t>
                      </a:r>
                    </a:p>
                  </a:txBody>
                  <a:tcPr marL="10704" marR="10704" marT="5352" marB="5352" anchor="ctr">
                    <a:lnL>
                      <a:noFill/>
                    </a:lnL>
                    <a:lnR>
                      <a:noFill/>
                    </a:lnR>
                    <a:lnT>
                      <a:noFill/>
                    </a:lnT>
                    <a:lnB>
                      <a:noFill/>
                    </a:lnB>
                  </a:tcPr>
                </a:tc>
                <a:tc>
                  <a:txBody>
                    <a:bodyPr/>
                    <a:lstStyle/>
                    <a:p>
                      <a:r>
                        <a:rPr lang="en-US" sz="200"/>
                        <a:t>3.031</a:t>
                      </a:r>
                    </a:p>
                  </a:txBody>
                  <a:tcPr marL="10704" marR="10704" marT="5352" marB="5352" anchor="ctr">
                    <a:lnL>
                      <a:noFill/>
                    </a:lnL>
                    <a:lnR>
                      <a:noFill/>
                    </a:lnR>
                    <a:lnT>
                      <a:noFill/>
                    </a:lnT>
                    <a:lnB>
                      <a:noFill/>
                    </a:lnB>
                  </a:tcPr>
                </a:tc>
                <a:tc>
                  <a:txBody>
                    <a:bodyPr/>
                    <a:lstStyle/>
                    <a:p>
                      <a:r>
                        <a:rPr lang="en-US" sz="200"/>
                        <a:t>0.002</a:t>
                      </a:r>
                    </a:p>
                  </a:txBody>
                  <a:tcPr marL="10704" marR="10704" marT="5352" marB="5352" anchor="ctr">
                    <a:lnL>
                      <a:noFill/>
                    </a:lnL>
                    <a:lnR>
                      <a:noFill/>
                    </a:lnR>
                    <a:lnT>
                      <a:noFill/>
                    </a:lnT>
                    <a:lnB>
                      <a:noFill/>
                    </a:lnB>
                  </a:tcPr>
                </a:tc>
                <a:tc>
                  <a:txBody>
                    <a:bodyPr/>
                    <a:lstStyle/>
                    <a:p>
                      <a:r>
                        <a:rPr lang="en-US" sz="200"/>
                        <a:t>0.039 0.180</a:t>
                      </a:r>
                    </a:p>
                  </a:txBody>
                  <a:tcPr marL="10704" marR="10704" marT="5352" marB="5352" anchor="ctr">
                    <a:lnL>
                      <a:noFill/>
                    </a:lnL>
                    <a:lnR>
                      <a:noFill/>
                    </a:lnR>
                    <a:lnT>
                      <a:noFill/>
                    </a:lnT>
                    <a:lnB>
                      <a:noFill/>
                    </a:lnB>
                  </a:tcPr>
                </a:tc>
              </a:tr>
              <a:tr h="107037">
                <a:tc>
                  <a:txBody>
                    <a:bodyPr/>
                    <a:lstStyle/>
                    <a:p>
                      <a:r>
                        <a:rPr lang="en-US" sz="200"/>
                        <a:t>CURRENT_GRADE[T.IK]</a:t>
                      </a:r>
                    </a:p>
                  </a:txBody>
                  <a:tcPr marL="10704" marR="10704" marT="5352" marB="5352" anchor="ctr">
                    <a:lnL>
                      <a:noFill/>
                    </a:lnL>
                    <a:lnR>
                      <a:noFill/>
                    </a:lnR>
                    <a:lnT>
                      <a:noFill/>
                    </a:lnT>
                    <a:lnB>
                      <a:noFill/>
                    </a:lnB>
                  </a:tcPr>
                </a:tc>
                <a:tc>
                  <a:txBody>
                    <a:bodyPr/>
                    <a:lstStyle/>
                    <a:p>
                      <a:r>
                        <a:rPr lang="en-US" sz="200"/>
                        <a:t>0.0739</a:t>
                      </a:r>
                    </a:p>
                  </a:txBody>
                  <a:tcPr marL="10704" marR="10704" marT="5352" marB="5352" anchor="ctr">
                    <a:lnL>
                      <a:noFill/>
                    </a:lnL>
                    <a:lnR>
                      <a:noFill/>
                    </a:lnR>
                    <a:lnT>
                      <a:noFill/>
                    </a:lnT>
                    <a:lnB>
                      <a:noFill/>
                    </a:lnB>
                  </a:tcPr>
                </a:tc>
                <a:tc>
                  <a:txBody>
                    <a:bodyPr/>
                    <a:lstStyle/>
                    <a:p>
                      <a:r>
                        <a:rPr lang="en-US" sz="200"/>
                        <a:t>0.250</a:t>
                      </a:r>
                    </a:p>
                  </a:txBody>
                  <a:tcPr marL="10704" marR="10704" marT="5352" marB="5352" anchor="ctr">
                    <a:lnL>
                      <a:noFill/>
                    </a:lnL>
                    <a:lnR>
                      <a:noFill/>
                    </a:lnR>
                    <a:lnT>
                      <a:noFill/>
                    </a:lnT>
                    <a:lnB>
                      <a:noFill/>
                    </a:lnB>
                  </a:tcPr>
                </a:tc>
                <a:tc>
                  <a:txBody>
                    <a:bodyPr/>
                    <a:lstStyle/>
                    <a:p>
                      <a:r>
                        <a:rPr lang="en-US" sz="200"/>
                        <a:t>0.295</a:t>
                      </a:r>
                    </a:p>
                  </a:txBody>
                  <a:tcPr marL="10704" marR="10704" marT="5352" marB="5352" anchor="ctr">
                    <a:lnL>
                      <a:noFill/>
                    </a:lnL>
                    <a:lnR>
                      <a:noFill/>
                    </a:lnR>
                    <a:lnT>
                      <a:noFill/>
                    </a:lnT>
                    <a:lnB>
                      <a:noFill/>
                    </a:lnB>
                  </a:tcPr>
                </a:tc>
                <a:tc>
                  <a:txBody>
                    <a:bodyPr/>
                    <a:lstStyle/>
                    <a:p>
                      <a:r>
                        <a:rPr lang="en-US" sz="200"/>
                        <a:t>0.768</a:t>
                      </a:r>
                    </a:p>
                  </a:txBody>
                  <a:tcPr marL="10704" marR="10704" marT="5352" marB="5352" anchor="ctr">
                    <a:lnL>
                      <a:noFill/>
                    </a:lnL>
                    <a:lnR>
                      <a:noFill/>
                    </a:lnR>
                    <a:lnT>
                      <a:noFill/>
                    </a:lnT>
                    <a:lnB>
                      <a:noFill/>
                    </a:lnB>
                  </a:tcPr>
                </a:tc>
                <a:tc>
                  <a:txBody>
                    <a:bodyPr/>
                    <a:lstStyle/>
                    <a:p>
                      <a:r>
                        <a:rPr lang="en-US" sz="200"/>
                        <a:t>-0.417 0.564</a:t>
                      </a:r>
                    </a:p>
                  </a:txBody>
                  <a:tcPr marL="10704" marR="10704" marT="5352" marB="5352" anchor="ctr">
                    <a:lnL>
                      <a:noFill/>
                    </a:lnL>
                    <a:lnR>
                      <a:noFill/>
                    </a:lnR>
                    <a:lnT>
                      <a:noFill/>
                    </a:lnT>
                    <a:lnB>
                      <a:noFill/>
                    </a:lnB>
                  </a:tcPr>
                </a:tc>
              </a:tr>
              <a:tr h="107037">
                <a:tc>
                  <a:txBody>
                    <a:bodyPr/>
                    <a:lstStyle/>
                    <a:p>
                      <a:r>
                        <a:rPr lang="en-US" sz="200"/>
                        <a:t>CURRENT_GRADE[T.MA]</a:t>
                      </a:r>
                    </a:p>
                  </a:txBody>
                  <a:tcPr marL="10704" marR="10704" marT="5352" marB="5352" anchor="ctr">
                    <a:lnL>
                      <a:noFill/>
                    </a:lnL>
                    <a:lnR>
                      <a:noFill/>
                    </a:lnR>
                    <a:lnT>
                      <a:noFill/>
                    </a:lnT>
                    <a:lnB>
                      <a:noFill/>
                    </a:lnB>
                  </a:tcPr>
                </a:tc>
                <a:tc>
                  <a:txBody>
                    <a:bodyPr/>
                    <a:lstStyle/>
                    <a:p>
                      <a:r>
                        <a:rPr lang="en-US" sz="200"/>
                        <a:t>0.1653</a:t>
                      </a:r>
                    </a:p>
                  </a:txBody>
                  <a:tcPr marL="10704" marR="10704" marT="5352" marB="5352" anchor="ctr">
                    <a:lnL>
                      <a:noFill/>
                    </a:lnL>
                    <a:lnR>
                      <a:noFill/>
                    </a:lnR>
                    <a:lnT>
                      <a:noFill/>
                    </a:lnT>
                    <a:lnB>
                      <a:noFill/>
                    </a:lnB>
                  </a:tcPr>
                </a:tc>
                <a:tc>
                  <a:txBody>
                    <a:bodyPr/>
                    <a:lstStyle/>
                    <a:p>
                      <a:r>
                        <a:rPr lang="en-US" sz="200"/>
                        <a:t>0.052</a:t>
                      </a:r>
                    </a:p>
                  </a:txBody>
                  <a:tcPr marL="10704" marR="10704" marT="5352" marB="5352" anchor="ctr">
                    <a:lnL>
                      <a:noFill/>
                    </a:lnL>
                    <a:lnR>
                      <a:noFill/>
                    </a:lnR>
                    <a:lnT>
                      <a:noFill/>
                    </a:lnT>
                    <a:lnB>
                      <a:noFill/>
                    </a:lnB>
                  </a:tcPr>
                </a:tc>
                <a:tc>
                  <a:txBody>
                    <a:bodyPr/>
                    <a:lstStyle/>
                    <a:p>
                      <a:r>
                        <a:rPr lang="en-US" sz="200"/>
                        <a:t>3.207</a:t>
                      </a:r>
                    </a:p>
                  </a:txBody>
                  <a:tcPr marL="10704" marR="10704" marT="5352" marB="5352" anchor="ctr">
                    <a:lnL>
                      <a:noFill/>
                    </a:lnL>
                    <a:lnR>
                      <a:noFill/>
                    </a:lnR>
                    <a:lnT>
                      <a:noFill/>
                    </a:lnT>
                    <a:lnB>
                      <a:noFill/>
                    </a:lnB>
                  </a:tcPr>
                </a:tc>
                <a:tc>
                  <a:txBody>
                    <a:bodyPr/>
                    <a:lstStyle/>
                    <a:p>
                      <a:r>
                        <a:rPr lang="en-US" sz="200"/>
                        <a:t>0.001</a:t>
                      </a:r>
                    </a:p>
                  </a:txBody>
                  <a:tcPr marL="10704" marR="10704" marT="5352" marB="5352" anchor="ctr">
                    <a:lnL>
                      <a:noFill/>
                    </a:lnL>
                    <a:lnR>
                      <a:noFill/>
                    </a:lnR>
                    <a:lnT>
                      <a:noFill/>
                    </a:lnT>
                    <a:lnB>
                      <a:noFill/>
                    </a:lnB>
                  </a:tcPr>
                </a:tc>
                <a:tc>
                  <a:txBody>
                    <a:bodyPr/>
                    <a:lstStyle/>
                    <a:p>
                      <a:r>
                        <a:rPr lang="en-US" sz="200"/>
                        <a:t>0.064 0.266</a:t>
                      </a:r>
                    </a:p>
                  </a:txBody>
                  <a:tcPr marL="10704" marR="10704" marT="5352" marB="5352" anchor="ctr">
                    <a:lnL>
                      <a:noFill/>
                    </a:lnL>
                    <a:lnR>
                      <a:noFill/>
                    </a:lnR>
                    <a:lnT>
                      <a:noFill/>
                    </a:lnT>
                    <a:lnB>
                      <a:noFill/>
                    </a:lnB>
                  </a:tcPr>
                </a:tc>
              </a:tr>
              <a:tr h="107037">
                <a:tc>
                  <a:txBody>
                    <a:bodyPr/>
                    <a:lstStyle/>
                    <a:p>
                      <a:r>
                        <a:rPr lang="en-US" sz="200"/>
                        <a:t>CURRENT_GRADE[T.MB]</a:t>
                      </a:r>
                    </a:p>
                  </a:txBody>
                  <a:tcPr marL="10704" marR="10704" marT="5352" marB="5352" anchor="ctr">
                    <a:lnL>
                      <a:noFill/>
                    </a:lnL>
                    <a:lnR>
                      <a:noFill/>
                    </a:lnR>
                    <a:lnT>
                      <a:noFill/>
                    </a:lnT>
                    <a:lnB>
                      <a:noFill/>
                    </a:lnB>
                  </a:tcPr>
                </a:tc>
                <a:tc>
                  <a:txBody>
                    <a:bodyPr/>
                    <a:lstStyle/>
                    <a:p>
                      <a:r>
                        <a:rPr lang="en-US" sz="200"/>
                        <a:t>0.1490</a:t>
                      </a:r>
                    </a:p>
                  </a:txBody>
                  <a:tcPr marL="10704" marR="10704" marT="5352" marB="5352" anchor="ctr">
                    <a:lnL>
                      <a:noFill/>
                    </a:lnL>
                    <a:lnR>
                      <a:noFill/>
                    </a:lnR>
                    <a:lnT>
                      <a:noFill/>
                    </a:lnT>
                    <a:lnB>
                      <a:noFill/>
                    </a:lnB>
                  </a:tcPr>
                </a:tc>
                <a:tc>
                  <a:txBody>
                    <a:bodyPr/>
                    <a:lstStyle/>
                    <a:p>
                      <a:r>
                        <a:rPr lang="en-US" sz="200"/>
                        <a:t>0.048</a:t>
                      </a:r>
                    </a:p>
                  </a:txBody>
                  <a:tcPr marL="10704" marR="10704" marT="5352" marB="5352" anchor="ctr">
                    <a:lnL>
                      <a:noFill/>
                    </a:lnL>
                    <a:lnR>
                      <a:noFill/>
                    </a:lnR>
                    <a:lnT>
                      <a:noFill/>
                    </a:lnT>
                    <a:lnB>
                      <a:noFill/>
                    </a:lnB>
                  </a:tcPr>
                </a:tc>
                <a:tc>
                  <a:txBody>
                    <a:bodyPr/>
                    <a:lstStyle/>
                    <a:p>
                      <a:r>
                        <a:rPr lang="en-US" sz="200"/>
                        <a:t>3.089</a:t>
                      </a:r>
                    </a:p>
                  </a:txBody>
                  <a:tcPr marL="10704" marR="10704" marT="5352" marB="5352" anchor="ctr">
                    <a:lnL>
                      <a:noFill/>
                    </a:lnL>
                    <a:lnR>
                      <a:noFill/>
                    </a:lnR>
                    <a:lnT>
                      <a:noFill/>
                    </a:lnT>
                    <a:lnB>
                      <a:noFill/>
                    </a:lnB>
                  </a:tcPr>
                </a:tc>
                <a:tc>
                  <a:txBody>
                    <a:bodyPr/>
                    <a:lstStyle/>
                    <a:p>
                      <a:r>
                        <a:rPr lang="en-US" sz="200"/>
                        <a:t>0.002</a:t>
                      </a:r>
                    </a:p>
                  </a:txBody>
                  <a:tcPr marL="10704" marR="10704" marT="5352" marB="5352" anchor="ctr">
                    <a:lnL>
                      <a:noFill/>
                    </a:lnL>
                    <a:lnR>
                      <a:noFill/>
                    </a:lnR>
                    <a:lnT>
                      <a:noFill/>
                    </a:lnT>
                    <a:lnB>
                      <a:noFill/>
                    </a:lnB>
                  </a:tcPr>
                </a:tc>
                <a:tc>
                  <a:txBody>
                    <a:bodyPr/>
                    <a:lstStyle/>
                    <a:p>
                      <a:r>
                        <a:rPr lang="en-US" sz="200"/>
                        <a:t>0.054 0.244</a:t>
                      </a:r>
                    </a:p>
                  </a:txBody>
                  <a:tcPr marL="10704" marR="10704" marT="5352" marB="5352" anchor="ctr">
                    <a:lnL>
                      <a:noFill/>
                    </a:lnL>
                    <a:lnR>
                      <a:noFill/>
                    </a:lnR>
                    <a:lnT>
                      <a:noFill/>
                    </a:lnT>
                    <a:lnB>
                      <a:noFill/>
                    </a:lnB>
                  </a:tcPr>
                </a:tc>
              </a:tr>
              <a:tr h="107037">
                <a:tc>
                  <a:txBody>
                    <a:bodyPr/>
                    <a:lstStyle/>
                    <a:p>
                      <a:r>
                        <a:rPr lang="en-US" sz="200"/>
                        <a:t>CURRENT_GRADE[T.MC]</a:t>
                      </a:r>
                    </a:p>
                  </a:txBody>
                  <a:tcPr marL="10704" marR="10704" marT="5352" marB="5352" anchor="ctr">
                    <a:lnL>
                      <a:noFill/>
                    </a:lnL>
                    <a:lnR>
                      <a:noFill/>
                    </a:lnR>
                    <a:lnT>
                      <a:noFill/>
                    </a:lnT>
                    <a:lnB>
                      <a:noFill/>
                    </a:lnB>
                  </a:tcPr>
                </a:tc>
                <a:tc>
                  <a:txBody>
                    <a:bodyPr/>
                    <a:lstStyle/>
                    <a:p>
                      <a:r>
                        <a:rPr lang="en-US" sz="200"/>
                        <a:t>0.1090</a:t>
                      </a:r>
                    </a:p>
                  </a:txBody>
                  <a:tcPr marL="10704" marR="10704" marT="5352" marB="5352" anchor="ctr">
                    <a:lnL>
                      <a:noFill/>
                    </a:lnL>
                    <a:lnR>
                      <a:noFill/>
                    </a:lnR>
                    <a:lnT>
                      <a:noFill/>
                    </a:lnT>
                    <a:lnB>
                      <a:noFill/>
                    </a:lnB>
                  </a:tcPr>
                </a:tc>
                <a:tc>
                  <a:txBody>
                    <a:bodyPr/>
                    <a:lstStyle/>
                    <a:p>
                      <a:r>
                        <a:rPr lang="en-US" sz="200"/>
                        <a:t>0.039</a:t>
                      </a:r>
                    </a:p>
                  </a:txBody>
                  <a:tcPr marL="10704" marR="10704" marT="5352" marB="5352" anchor="ctr">
                    <a:lnL>
                      <a:noFill/>
                    </a:lnL>
                    <a:lnR>
                      <a:noFill/>
                    </a:lnR>
                    <a:lnT>
                      <a:noFill/>
                    </a:lnT>
                    <a:lnB>
                      <a:noFill/>
                    </a:lnB>
                  </a:tcPr>
                </a:tc>
                <a:tc>
                  <a:txBody>
                    <a:bodyPr/>
                    <a:lstStyle/>
                    <a:p>
                      <a:r>
                        <a:rPr lang="en-US" sz="200"/>
                        <a:t>2.821</a:t>
                      </a:r>
                    </a:p>
                  </a:txBody>
                  <a:tcPr marL="10704" marR="10704" marT="5352" marB="5352" anchor="ctr">
                    <a:lnL>
                      <a:noFill/>
                    </a:lnL>
                    <a:lnR>
                      <a:noFill/>
                    </a:lnR>
                    <a:lnT>
                      <a:noFill/>
                    </a:lnT>
                    <a:lnB>
                      <a:noFill/>
                    </a:lnB>
                  </a:tcPr>
                </a:tc>
                <a:tc>
                  <a:txBody>
                    <a:bodyPr/>
                    <a:lstStyle/>
                    <a:p>
                      <a:r>
                        <a:rPr lang="en-US" sz="200"/>
                        <a:t>0.005</a:t>
                      </a:r>
                    </a:p>
                  </a:txBody>
                  <a:tcPr marL="10704" marR="10704" marT="5352" marB="5352" anchor="ctr">
                    <a:lnL>
                      <a:noFill/>
                    </a:lnL>
                    <a:lnR>
                      <a:noFill/>
                    </a:lnR>
                    <a:lnT>
                      <a:noFill/>
                    </a:lnT>
                    <a:lnB>
                      <a:noFill/>
                    </a:lnB>
                  </a:tcPr>
                </a:tc>
                <a:tc>
                  <a:txBody>
                    <a:bodyPr/>
                    <a:lstStyle/>
                    <a:p>
                      <a:r>
                        <a:rPr lang="en-US" sz="200"/>
                        <a:t>0.033 0.185</a:t>
                      </a:r>
                    </a:p>
                  </a:txBody>
                  <a:tcPr marL="10704" marR="10704" marT="5352" marB="5352" anchor="ctr">
                    <a:lnL>
                      <a:noFill/>
                    </a:lnL>
                    <a:lnR>
                      <a:noFill/>
                    </a:lnR>
                    <a:lnT>
                      <a:noFill/>
                    </a:lnT>
                    <a:lnB>
                      <a:noFill/>
                    </a:lnB>
                  </a:tcPr>
                </a:tc>
              </a:tr>
              <a:tr h="107037">
                <a:tc>
                  <a:txBody>
                    <a:bodyPr/>
                    <a:lstStyle/>
                    <a:p>
                      <a:r>
                        <a:rPr lang="en-US" sz="200"/>
                        <a:t>CURRENT_GRADE[T.MD]</a:t>
                      </a:r>
                    </a:p>
                  </a:txBody>
                  <a:tcPr marL="10704" marR="10704" marT="5352" marB="5352" anchor="ctr">
                    <a:lnL>
                      <a:noFill/>
                    </a:lnL>
                    <a:lnR>
                      <a:noFill/>
                    </a:lnR>
                    <a:lnT>
                      <a:noFill/>
                    </a:lnT>
                    <a:lnB>
                      <a:noFill/>
                    </a:lnB>
                  </a:tcPr>
                </a:tc>
                <a:tc>
                  <a:txBody>
                    <a:bodyPr/>
                    <a:lstStyle/>
                    <a:p>
                      <a:r>
                        <a:rPr lang="en-US" sz="200"/>
                        <a:t>0.1204</a:t>
                      </a:r>
                    </a:p>
                  </a:txBody>
                  <a:tcPr marL="10704" marR="10704" marT="5352" marB="5352" anchor="ctr">
                    <a:lnL>
                      <a:noFill/>
                    </a:lnL>
                    <a:lnR>
                      <a:noFill/>
                    </a:lnR>
                    <a:lnT>
                      <a:noFill/>
                    </a:lnT>
                    <a:lnB>
                      <a:noFill/>
                    </a:lnB>
                  </a:tcPr>
                </a:tc>
                <a:tc>
                  <a:txBody>
                    <a:bodyPr/>
                    <a:lstStyle/>
                    <a:p>
                      <a:r>
                        <a:rPr lang="en-US" sz="200"/>
                        <a:t>0.038</a:t>
                      </a:r>
                    </a:p>
                  </a:txBody>
                  <a:tcPr marL="10704" marR="10704" marT="5352" marB="5352" anchor="ctr">
                    <a:lnL>
                      <a:noFill/>
                    </a:lnL>
                    <a:lnR>
                      <a:noFill/>
                    </a:lnR>
                    <a:lnT>
                      <a:noFill/>
                    </a:lnT>
                    <a:lnB>
                      <a:noFill/>
                    </a:lnB>
                  </a:tcPr>
                </a:tc>
                <a:tc>
                  <a:txBody>
                    <a:bodyPr/>
                    <a:lstStyle/>
                    <a:p>
                      <a:r>
                        <a:rPr lang="en-US" sz="200"/>
                        <a:t>3.145</a:t>
                      </a:r>
                    </a:p>
                  </a:txBody>
                  <a:tcPr marL="10704" marR="10704" marT="5352" marB="5352" anchor="ctr">
                    <a:lnL>
                      <a:noFill/>
                    </a:lnL>
                    <a:lnR>
                      <a:noFill/>
                    </a:lnR>
                    <a:lnT>
                      <a:noFill/>
                    </a:lnT>
                    <a:lnB>
                      <a:noFill/>
                    </a:lnB>
                  </a:tcPr>
                </a:tc>
                <a:tc>
                  <a:txBody>
                    <a:bodyPr/>
                    <a:lstStyle/>
                    <a:p>
                      <a:r>
                        <a:rPr lang="en-US" sz="200"/>
                        <a:t>0.002</a:t>
                      </a:r>
                    </a:p>
                  </a:txBody>
                  <a:tcPr marL="10704" marR="10704" marT="5352" marB="5352" anchor="ctr">
                    <a:lnL>
                      <a:noFill/>
                    </a:lnL>
                    <a:lnR>
                      <a:noFill/>
                    </a:lnR>
                    <a:lnT>
                      <a:noFill/>
                    </a:lnT>
                    <a:lnB>
                      <a:noFill/>
                    </a:lnB>
                  </a:tcPr>
                </a:tc>
                <a:tc>
                  <a:txBody>
                    <a:bodyPr/>
                    <a:lstStyle/>
                    <a:p>
                      <a:r>
                        <a:rPr lang="en-US" sz="200"/>
                        <a:t>0.045 0.196</a:t>
                      </a:r>
                    </a:p>
                  </a:txBody>
                  <a:tcPr marL="10704" marR="10704" marT="5352" marB="5352" anchor="ctr">
                    <a:lnL>
                      <a:noFill/>
                    </a:lnL>
                    <a:lnR>
                      <a:noFill/>
                    </a:lnR>
                    <a:lnT>
                      <a:noFill/>
                    </a:lnT>
                    <a:lnB>
                      <a:noFill/>
                    </a:lnB>
                  </a:tcPr>
                </a:tc>
              </a:tr>
              <a:tr h="107037">
                <a:tc>
                  <a:txBody>
                    <a:bodyPr/>
                    <a:lstStyle/>
                    <a:p>
                      <a:r>
                        <a:rPr lang="en-US" sz="200"/>
                        <a:t>CURRENT_GRADE[T.ME]</a:t>
                      </a:r>
                    </a:p>
                  </a:txBody>
                  <a:tcPr marL="10704" marR="10704" marT="5352" marB="5352" anchor="ctr">
                    <a:lnL>
                      <a:noFill/>
                    </a:lnL>
                    <a:lnR>
                      <a:noFill/>
                    </a:lnR>
                    <a:lnT>
                      <a:noFill/>
                    </a:lnT>
                    <a:lnB>
                      <a:noFill/>
                    </a:lnB>
                  </a:tcPr>
                </a:tc>
                <a:tc>
                  <a:txBody>
                    <a:bodyPr/>
                    <a:lstStyle/>
                    <a:p>
                      <a:r>
                        <a:rPr lang="en-US" sz="200"/>
                        <a:t>0.1398</a:t>
                      </a:r>
                    </a:p>
                  </a:txBody>
                  <a:tcPr marL="10704" marR="10704" marT="5352" marB="5352" anchor="ctr">
                    <a:lnL>
                      <a:noFill/>
                    </a:lnL>
                    <a:lnR>
                      <a:noFill/>
                    </a:lnR>
                    <a:lnT>
                      <a:noFill/>
                    </a:lnT>
                    <a:lnB>
                      <a:noFill/>
                    </a:lnB>
                  </a:tcPr>
                </a:tc>
                <a:tc>
                  <a:txBody>
                    <a:bodyPr/>
                    <a:lstStyle/>
                    <a:p>
                      <a:r>
                        <a:rPr lang="en-US" sz="200"/>
                        <a:t>0.037</a:t>
                      </a:r>
                    </a:p>
                  </a:txBody>
                  <a:tcPr marL="10704" marR="10704" marT="5352" marB="5352" anchor="ctr">
                    <a:lnL>
                      <a:noFill/>
                    </a:lnL>
                    <a:lnR>
                      <a:noFill/>
                    </a:lnR>
                    <a:lnT>
                      <a:noFill/>
                    </a:lnT>
                    <a:lnB>
                      <a:noFill/>
                    </a:lnB>
                  </a:tcPr>
                </a:tc>
                <a:tc>
                  <a:txBody>
                    <a:bodyPr/>
                    <a:lstStyle/>
                    <a:p>
                      <a:r>
                        <a:rPr lang="en-US" sz="200"/>
                        <a:t>3.776</a:t>
                      </a:r>
                    </a:p>
                  </a:txBody>
                  <a:tcPr marL="10704" marR="10704" marT="5352" marB="5352" anchor="ctr">
                    <a:lnL>
                      <a:noFill/>
                    </a:lnL>
                    <a:lnR>
                      <a:noFill/>
                    </a:lnR>
                    <a:lnT>
                      <a:noFill/>
                    </a:lnT>
                    <a:lnB>
                      <a:noFill/>
                    </a:lnB>
                  </a:tcPr>
                </a:tc>
                <a:tc>
                  <a:txBody>
                    <a:bodyPr/>
                    <a:lstStyle/>
                    <a:p>
                      <a:r>
                        <a:rPr lang="en-US" sz="200"/>
                        <a:t>0.000</a:t>
                      </a:r>
                    </a:p>
                  </a:txBody>
                  <a:tcPr marL="10704" marR="10704" marT="5352" marB="5352" anchor="ctr">
                    <a:lnL>
                      <a:noFill/>
                    </a:lnL>
                    <a:lnR>
                      <a:noFill/>
                    </a:lnR>
                    <a:lnT>
                      <a:noFill/>
                    </a:lnT>
                    <a:lnB>
                      <a:noFill/>
                    </a:lnB>
                  </a:tcPr>
                </a:tc>
                <a:tc>
                  <a:txBody>
                    <a:bodyPr/>
                    <a:lstStyle/>
                    <a:p>
                      <a:r>
                        <a:rPr lang="en-US" sz="200"/>
                        <a:t>0.067 0.212</a:t>
                      </a:r>
                    </a:p>
                  </a:txBody>
                  <a:tcPr marL="10704" marR="10704" marT="5352" marB="5352" anchor="ctr">
                    <a:lnL>
                      <a:noFill/>
                    </a:lnL>
                    <a:lnR>
                      <a:noFill/>
                    </a:lnR>
                    <a:lnT>
                      <a:noFill/>
                    </a:lnT>
                    <a:lnB>
                      <a:noFill/>
                    </a:lnB>
                  </a:tcPr>
                </a:tc>
              </a:tr>
              <a:tr h="74926">
                <a:tc>
                  <a:txBody>
                    <a:bodyPr/>
                    <a:lstStyle/>
                    <a:p>
                      <a:r>
                        <a:rPr lang="en-US" sz="200"/>
                        <a:t>Duration</a:t>
                      </a:r>
                    </a:p>
                  </a:txBody>
                  <a:tcPr marL="10704" marR="10704" marT="5352" marB="5352" anchor="ctr">
                    <a:lnL>
                      <a:noFill/>
                    </a:lnL>
                    <a:lnR>
                      <a:noFill/>
                    </a:lnR>
                    <a:lnT>
                      <a:noFill/>
                    </a:lnT>
                    <a:lnB>
                      <a:noFill/>
                    </a:lnB>
                  </a:tcPr>
                </a:tc>
                <a:tc>
                  <a:txBody>
                    <a:bodyPr/>
                    <a:lstStyle/>
                    <a:p>
                      <a:r>
                        <a:rPr lang="en-US" sz="200"/>
                        <a:t>-0.0002</a:t>
                      </a:r>
                    </a:p>
                  </a:txBody>
                  <a:tcPr marL="10704" marR="10704" marT="5352" marB="5352" anchor="ctr">
                    <a:lnL>
                      <a:noFill/>
                    </a:lnL>
                    <a:lnR>
                      <a:noFill/>
                    </a:lnR>
                    <a:lnT>
                      <a:noFill/>
                    </a:lnT>
                    <a:lnB>
                      <a:noFill/>
                    </a:lnB>
                  </a:tcPr>
                </a:tc>
                <a:tc>
                  <a:txBody>
                    <a:bodyPr/>
                    <a:lstStyle/>
                    <a:p>
                      <a:r>
                        <a:rPr lang="en-US" sz="200"/>
                        <a:t>6.51e-06</a:t>
                      </a:r>
                    </a:p>
                  </a:txBody>
                  <a:tcPr marL="10704" marR="10704" marT="5352" marB="5352" anchor="ctr">
                    <a:lnL>
                      <a:noFill/>
                    </a:lnL>
                    <a:lnR>
                      <a:noFill/>
                    </a:lnR>
                    <a:lnT>
                      <a:noFill/>
                    </a:lnT>
                    <a:lnB>
                      <a:noFill/>
                    </a:lnB>
                  </a:tcPr>
                </a:tc>
                <a:tc>
                  <a:txBody>
                    <a:bodyPr/>
                    <a:lstStyle/>
                    <a:p>
                      <a:r>
                        <a:rPr lang="en-US" sz="200"/>
                        <a:t>-28.938</a:t>
                      </a:r>
                    </a:p>
                  </a:txBody>
                  <a:tcPr marL="10704" marR="10704" marT="5352" marB="5352" anchor="ctr">
                    <a:lnL>
                      <a:noFill/>
                    </a:lnL>
                    <a:lnR>
                      <a:noFill/>
                    </a:lnR>
                    <a:lnT>
                      <a:noFill/>
                    </a:lnT>
                    <a:lnB>
                      <a:noFill/>
                    </a:lnB>
                  </a:tcPr>
                </a:tc>
                <a:tc>
                  <a:txBody>
                    <a:bodyPr/>
                    <a:lstStyle/>
                    <a:p>
                      <a:r>
                        <a:rPr lang="en-US" sz="200"/>
                        <a:t>0.000</a:t>
                      </a:r>
                    </a:p>
                  </a:txBody>
                  <a:tcPr marL="10704" marR="10704" marT="5352" marB="5352" anchor="ctr">
                    <a:lnL>
                      <a:noFill/>
                    </a:lnL>
                    <a:lnR>
                      <a:noFill/>
                    </a:lnR>
                    <a:lnT>
                      <a:noFill/>
                    </a:lnT>
                    <a:lnB>
                      <a:noFill/>
                    </a:lnB>
                  </a:tcPr>
                </a:tc>
                <a:tc>
                  <a:txBody>
                    <a:bodyPr/>
                    <a:lstStyle/>
                    <a:p>
                      <a:r>
                        <a:rPr lang="en-US" sz="200"/>
                        <a:t>-0.000 -0.000</a:t>
                      </a:r>
                    </a:p>
                  </a:txBody>
                  <a:tcPr marL="10704" marR="10704" marT="5352" marB="5352" anchor="ctr">
                    <a:lnL>
                      <a:noFill/>
                    </a:lnL>
                    <a:lnR>
                      <a:noFill/>
                    </a:lnR>
                    <a:lnT>
                      <a:noFill/>
                    </a:lnT>
                    <a:lnB>
                      <a:noFill/>
                    </a:lnB>
                  </a:tcPr>
                </a:tc>
              </a:tr>
              <a:tr h="74926">
                <a:tc>
                  <a:txBody>
                    <a:bodyPr/>
                    <a:lstStyle/>
                    <a:p>
                      <a:r>
                        <a:rPr lang="en-US" sz="200"/>
                        <a:t>BASE_CHANGE</a:t>
                      </a:r>
                    </a:p>
                  </a:txBody>
                  <a:tcPr marL="10704" marR="10704" marT="5352" marB="5352" anchor="ctr">
                    <a:lnL>
                      <a:noFill/>
                    </a:lnL>
                    <a:lnR>
                      <a:noFill/>
                    </a:lnR>
                    <a:lnT>
                      <a:noFill/>
                    </a:lnT>
                    <a:lnB>
                      <a:noFill/>
                    </a:lnB>
                  </a:tcPr>
                </a:tc>
                <a:tc>
                  <a:txBody>
                    <a:bodyPr/>
                    <a:lstStyle/>
                    <a:p>
                      <a:r>
                        <a:rPr lang="en-US" sz="200"/>
                        <a:t>0.0095</a:t>
                      </a:r>
                    </a:p>
                  </a:txBody>
                  <a:tcPr marL="10704" marR="10704" marT="5352" marB="5352" anchor="ctr">
                    <a:lnL>
                      <a:noFill/>
                    </a:lnL>
                    <a:lnR>
                      <a:noFill/>
                    </a:lnR>
                    <a:lnT>
                      <a:noFill/>
                    </a:lnT>
                    <a:lnB>
                      <a:noFill/>
                    </a:lnB>
                  </a:tcPr>
                </a:tc>
                <a:tc>
                  <a:txBody>
                    <a:bodyPr/>
                    <a:lstStyle/>
                    <a:p>
                      <a:r>
                        <a:rPr lang="en-US" sz="200"/>
                        <a:t>0.005</a:t>
                      </a:r>
                    </a:p>
                  </a:txBody>
                  <a:tcPr marL="10704" marR="10704" marT="5352" marB="5352" anchor="ctr">
                    <a:lnL>
                      <a:noFill/>
                    </a:lnL>
                    <a:lnR>
                      <a:noFill/>
                    </a:lnR>
                    <a:lnT>
                      <a:noFill/>
                    </a:lnT>
                    <a:lnB>
                      <a:noFill/>
                    </a:lnB>
                  </a:tcPr>
                </a:tc>
                <a:tc>
                  <a:txBody>
                    <a:bodyPr/>
                    <a:lstStyle/>
                    <a:p>
                      <a:r>
                        <a:rPr lang="en-US" sz="200"/>
                        <a:t>1.852</a:t>
                      </a:r>
                    </a:p>
                  </a:txBody>
                  <a:tcPr marL="10704" marR="10704" marT="5352" marB="5352" anchor="ctr">
                    <a:lnL>
                      <a:noFill/>
                    </a:lnL>
                    <a:lnR>
                      <a:noFill/>
                    </a:lnR>
                    <a:lnT>
                      <a:noFill/>
                    </a:lnT>
                    <a:lnB>
                      <a:noFill/>
                    </a:lnB>
                  </a:tcPr>
                </a:tc>
                <a:tc>
                  <a:txBody>
                    <a:bodyPr/>
                    <a:lstStyle/>
                    <a:p>
                      <a:r>
                        <a:rPr lang="en-US" sz="200"/>
                        <a:t>0.064</a:t>
                      </a:r>
                    </a:p>
                  </a:txBody>
                  <a:tcPr marL="10704" marR="10704" marT="5352" marB="5352" anchor="ctr">
                    <a:lnL>
                      <a:noFill/>
                    </a:lnL>
                    <a:lnR>
                      <a:noFill/>
                    </a:lnR>
                    <a:lnT>
                      <a:noFill/>
                    </a:lnT>
                    <a:lnB>
                      <a:noFill/>
                    </a:lnB>
                  </a:tcPr>
                </a:tc>
                <a:tc>
                  <a:txBody>
                    <a:bodyPr/>
                    <a:lstStyle/>
                    <a:p>
                      <a:r>
                        <a:rPr lang="en-US" sz="200"/>
                        <a:t>-0.001 0.020</a:t>
                      </a:r>
                    </a:p>
                  </a:txBody>
                  <a:tcPr marL="10704" marR="10704" marT="5352" marB="5352" anchor="ctr">
                    <a:lnL>
                      <a:noFill/>
                    </a:lnL>
                    <a:lnR>
                      <a:noFill/>
                    </a:lnR>
                    <a:lnT>
                      <a:noFill/>
                    </a:lnT>
                    <a:lnB>
                      <a:noFill/>
                    </a:lnB>
                  </a:tcPr>
                </a:tc>
              </a:tr>
              <a:tr h="74926">
                <a:tc>
                  <a:txBody>
                    <a:bodyPr/>
                    <a:lstStyle/>
                    <a:p>
                      <a:r>
                        <a:rPr lang="en-US" sz="200"/>
                        <a:t>PROMO_COUNT</a:t>
                      </a:r>
                    </a:p>
                  </a:txBody>
                  <a:tcPr marL="10704" marR="10704" marT="5352" marB="5352" anchor="ctr">
                    <a:lnL>
                      <a:noFill/>
                    </a:lnL>
                    <a:lnR>
                      <a:noFill/>
                    </a:lnR>
                    <a:lnT>
                      <a:noFill/>
                    </a:lnT>
                    <a:lnB>
                      <a:noFill/>
                    </a:lnB>
                  </a:tcPr>
                </a:tc>
                <a:tc>
                  <a:txBody>
                    <a:bodyPr/>
                    <a:lstStyle/>
                    <a:p>
                      <a:r>
                        <a:rPr lang="en-US" sz="200"/>
                        <a:t>-0.0796</a:t>
                      </a:r>
                    </a:p>
                  </a:txBody>
                  <a:tcPr marL="10704" marR="10704" marT="5352" marB="5352" anchor="ctr">
                    <a:lnL>
                      <a:noFill/>
                    </a:lnL>
                    <a:lnR>
                      <a:noFill/>
                    </a:lnR>
                    <a:lnT>
                      <a:noFill/>
                    </a:lnT>
                    <a:lnB>
                      <a:noFill/>
                    </a:lnB>
                  </a:tcPr>
                </a:tc>
                <a:tc>
                  <a:txBody>
                    <a:bodyPr/>
                    <a:lstStyle/>
                    <a:p>
                      <a:r>
                        <a:rPr lang="en-US" sz="200"/>
                        <a:t>0.006</a:t>
                      </a:r>
                    </a:p>
                  </a:txBody>
                  <a:tcPr marL="10704" marR="10704" marT="5352" marB="5352" anchor="ctr">
                    <a:lnL>
                      <a:noFill/>
                    </a:lnL>
                    <a:lnR>
                      <a:noFill/>
                    </a:lnR>
                    <a:lnT>
                      <a:noFill/>
                    </a:lnT>
                    <a:lnB>
                      <a:noFill/>
                    </a:lnB>
                  </a:tcPr>
                </a:tc>
                <a:tc>
                  <a:txBody>
                    <a:bodyPr/>
                    <a:lstStyle/>
                    <a:p>
                      <a:r>
                        <a:rPr lang="en-US" sz="200"/>
                        <a:t>-12.340</a:t>
                      </a:r>
                    </a:p>
                  </a:txBody>
                  <a:tcPr marL="10704" marR="10704" marT="5352" marB="5352" anchor="ctr">
                    <a:lnL>
                      <a:noFill/>
                    </a:lnL>
                    <a:lnR>
                      <a:noFill/>
                    </a:lnR>
                    <a:lnT>
                      <a:noFill/>
                    </a:lnT>
                    <a:lnB>
                      <a:noFill/>
                    </a:lnB>
                  </a:tcPr>
                </a:tc>
                <a:tc>
                  <a:txBody>
                    <a:bodyPr/>
                    <a:lstStyle/>
                    <a:p>
                      <a:r>
                        <a:rPr lang="en-US" sz="200"/>
                        <a:t>0.000</a:t>
                      </a:r>
                    </a:p>
                  </a:txBody>
                  <a:tcPr marL="10704" marR="10704" marT="5352" marB="5352" anchor="ctr">
                    <a:lnL>
                      <a:noFill/>
                    </a:lnL>
                    <a:lnR>
                      <a:noFill/>
                    </a:lnR>
                    <a:lnT>
                      <a:noFill/>
                    </a:lnT>
                    <a:lnB>
                      <a:noFill/>
                    </a:lnB>
                  </a:tcPr>
                </a:tc>
                <a:tc>
                  <a:txBody>
                    <a:bodyPr/>
                    <a:lstStyle/>
                    <a:p>
                      <a:r>
                        <a:rPr lang="en-US" sz="200"/>
                        <a:t>-0.092 -0.067</a:t>
                      </a:r>
                    </a:p>
                  </a:txBody>
                  <a:tcPr marL="10704" marR="10704" marT="5352" marB="5352" anchor="ctr">
                    <a:lnL>
                      <a:noFill/>
                    </a:lnL>
                    <a:lnR>
                      <a:noFill/>
                    </a:lnR>
                    <a:lnT>
                      <a:noFill/>
                    </a:lnT>
                    <a:lnB>
                      <a:noFill/>
                    </a:lnB>
                  </a:tcPr>
                </a:tc>
              </a:tr>
              <a:tr h="74926">
                <a:tc>
                  <a:txBody>
                    <a:bodyPr/>
                    <a:lstStyle/>
                    <a:p>
                      <a:r>
                        <a:rPr lang="en-US" sz="200"/>
                        <a:t>LATERAL_COUNT</a:t>
                      </a:r>
                    </a:p>
                  </a:txBody>
                  <a:tcPr marL="10704" marR="10704" marT="5352" marB="5352" anchor="ctr">
                    <a:lnL>
                      <a:noFill/>
                    </a:lnL>
                    <a:lnR>
                      <a:noFill/>
                    </a:lnR>
                    <a:lnT>
                      <a:noFill/>
                    </a:lnT>
                    <a:lnB>
                      <a:noFill/>
                    </a:lnB>
                  </a:tcPr>
                </a:tc>
                <a:tc>
                  <a:txBody>
                    <a:bodyPr/>
                    <a:lstStyle/>
                    <a:p>
                      <a:r>
                        <a:rPr lang="en-US" sz="200"/>
                        <a:t>0.1833</a:t>
                      </a:r>
                    </a:p>
                  </a:txBody>
                  <a:tcPr marL="10704" marR="10704" marT="5352" marB="5352" anchor="ctr">
                    <a:lnL>
                      <a:noFill/>
                    </a:lnL>
                    <a:lnR>
                      <a:noFill/>
                    </a:lnR>
                    <a:lnT>
                      <a:noFill/>
                    </a:lnT>
                    <a:lnB>
                      <a:noFill/>
                    </a:lnB>
                  </a:tcPr>
                </a:tc>
                <a:tc>
                  <a:txBody>
                    <a:bodyPr/>
                    <a:lstStyle/>
                    <a:p>
                      <a:r>
                        <a:rPr lang="en-US" sz="200"/>
                        <a:t>0.006</a:t>
                      </a:r>
                    </a:p>
                  </a:txBody>
                  <a:tcPr marL="10704" marR="10704" marT="5352" marB="5352" anchor="ctr">
                    <a:lnL>
                      <a:noFill/>
                    </a:lnL>
                    <a:lnR>
                      <a:noFill/>
                    </a:lnR>
                    <a:lnT>
                      <a:noFill/>
                    </a:lnT>
                    <a:lnB>
                      <a:noFill/>
                    </a:lnB>
                  </a:tcPr>
                </a:tc>
                <a:tc>
                  <a:txBody>
                    <a:bodyPr/>
                    <a:lstStyle/>
                    <a:p>
                      <a:r>
                        <a:rPr lang="en-US" sz="200"/>
                        <a:t>30.429</a:t>
                      </a:r>
                    </a:p>
                  </a:txBody>
                  <a:tcPr marL="10704" marR="10704" marT="5352" marB="5352" anchor="ctr">
                    <a:lnL>
                      <a:noFill/>
                    </a:lnL>
                    <a:lnR>
                      <a:noFill/>
                    </a:lnR>
                    <a:lnT>
                      <a:noFill/>
                    </a:lnT>
                    <a:lnB>
                      <a:noFill/>
                    </a:lnB>
                  </a:tcPr>
                </a:tc>
                <a:tc>
                  <a:txBody>
                    <a:bodyPr/>
                    <a:lstStyle/>
                    <a:p>
                      <a:r>
                        <a:rPr lang="en-US" sz="200"/>
                        <a:t>0.000</a:t>
                      </a:r>
                    </a:p>
                  </a:txBody>
                  <a:tcPr marL="10704" marR="10704" marT="5352" marB="5352" anchor="ctr">
                    <a:lnL>
                      <a:noFill/>
                    </a:lnL>
                    <a:lnR>
                      <a:noFill/>
                    </a:lnR>
                    <a:lnT>
                      <a:noFill/>
                    </a:lnT>
                    <a:lnB>
                      <a:noFill/>
                    </a:lnB>
                  </a:tcPr>
                </a:tc>
                <a:tc>
                  <a:txBody>
                    <a:bodyPr/>
                    <a:lstStyle/>
                    <a:p>
                      <a:r>
                        <a:rPr lang="en-US" sz="200"/>
                        <a:t>0.171 0.195</a:t>
                      </a:r>
                    </a:p>
                  </a:txBody>
                  <a:tcPr marL="10704" marR="10704" marT="5352" marB="5352" anchor="ctr">
                    <a:lnL>
                      <a:noFill/>
                    </a:lnL>
                    <a:lnR>
                      <a:noFill/>
                    </a:lnR>
                    <a:lnT>
                      <a:noFill/>
                    </a:lnT>
                    <a:lnB>
                      <a:noFill/>
                    </a:lnB>
                  </a:tcPr>
                </a:tc>
              </a:tr>
            </a:tbl>
          </a:graphicData>
        </a:graphic>
      </p:graphicFrame>
      <p:pic>
        <p:nvPicPr>
          <p:cNvPr id="9" name="Picture 8"/>
          <p:cNvPicPr>
            <a:picLocks noChangeAspect="1"/>
          </p:cNvPicPr>
          <p:nvPr/>
        </p:nvPicPr>
        <p:blipFill>
          <a:blip r:embed="rId2"/>
          <a:stretch>
            <a:fillRect/>
          </a:stretch>
        </p:blipFill>
        <p:spPr>
          <a:xfrm>
            <a:off x="0" y="708025"/>
            <a:ext cx="3362325" cy="2171700"/>
          </a:xfrm>
          <a:prstGeom prst="rect">
            <a:avLst/>
          </a:prstGeom>
        </p:spPr>
      </p:pic>
      <p:pic>
        <p:nvPicPr>
          <p:cNvPr id="10" name="Picture 9"/>
          <p:cNvPicPr>
            <a:picLocks noChangeAspect="1"/>
          </p:cNvPicPr>
          <p:nvPr/>
        </p:nvPicPr>
        <p:blipFill>
          <a:blip r:embed="rId3"/>
          <a:stretch>
            <a:fillRect/>
          </a:stretch>
        </p:blipFill>
        <p:spPr>
          <a:xfrm>
            <a:off x="3362325" y="352766"/>
            <a:ext cx="2846923" cy="4687890"/>
          </a:xfrm>
          <a:prstGeom prst="rect">
            <a:avLst/>
          </a:prstGeom>
        </p:spPr>
      </p:pic>
      <p:pic>
        <p:nvPicPr>
          <p:cNvPr id="11" name="Picture 10"/>
          <p:cNvPicPr>
            <a:picLocks noChangeAspect="1"/>
          </p:cNvPicPr>
          <p:nvPr/>
        </p:nvPicPr>
        <p:blipFill>
          <a:blip r:embed="rId4"/>
          <a:stretch>
            <a:fillRect/>
          </a:stretch>
        </p:blipFill>
        <p:spPr>
          <a:xfrm>
            <a:off x="6209249" y="2225223"/>
            <a:ext cx="2835898" cy="908589"/>
          </a:xfrm>
          <a:prstGeom prst="rect">
            <a:avLst/>
          </a:prstGeom>
        </p:spPr>
      </p:pic>
    </p:spTree>
    <p:extLst>
      <p:ext uri="{BB962C8B-B14F-4D97-AF65-F5344CB8AC3E}">
        <p14:creationId xmlns:p14="http://schemas.microsoft.com/office/powerpoint/2010/main" val="4105609697"/>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0805" y="936683"/>
            <a:ext cx="7462308" cy="3643997"/>
          </a:xfrm>
          <a:prstGeom prst="rect">
            <a:avLst/>
          </a:prstGeom>
        </p:spPr>
      </p:pic>
    </p:spTree>
    <p:extLst>
      <p:ext uri="{BB962C8B-B14F-4D97-AF65-F5344CB8AC3E}">
        <p14:creationId xmlns:p14="http://schemas.microsoft.com/office/powerpoint/2010/main" val="4254101814"/>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8533" y="408857"/>
            <a:ext cx="8906933" cy="4344118"/>
          </a:xfrm>
          <a:prstGeom prst="rect">
            <a:avLst/>
          </a:prstGeom>
          <a:ln>
            <a:solidFill>
              <a:schemeClr val="accent1"/>
            </a:solidFill>
          </a:ln>
        </p:spPr>
      </p:pic>
    </p:spTree>
    <p:extLst>
      <p:ext uri="{BB962C8B-B14F-4D97-AF65-F5344CB8AC3E}">
        <p14:creationId xmlns:p14="http://schemas.microsoft.com/office/powerpoint/2010/main" val="1805453409"/>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205760" y="515841"/>
            <a:ext cx="4027387" cy="2058474"/>
            <a:chOff x="49263" y="2918817"/>
            <a:chExt cx="3305173" cy="1604064"/>
          </a:xfrm>
        </p:grpSpPr>
        <p:sp>
          <p:nvSpPr>
            <p:cNvPr id="35" name="Freeform 5"/>
            <p:cNvSpPr>
              <a:spLocks/>
            </p:cNvSpPr>
            <p:nvPr/>
          </p:nvSpPr>
          <p:spPr bwMode="auto">
            <a:xfrm>
              <a:off x="125461" y="3002462"/>
              <a:ext cx="3228975" cy="1520419"/>
            </a:xfrm>
            <a:prstGeom prst="rect">
              <a:avLst/>
            </a:prstGeom>
            <a:solidFill>
              <a:schemeClr val="bg1"/>
            </a:solid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1050" kern="0" dirty="0" smtClean="0">
                  <a:solidFill>
                    <a:schemeClr val="bg2"/>
                  </a:solidFill>
                  <a:latin typeface="Calibri" panose="020F0502020204030204" pitchFamily="34" charset="0"/>
                </a:rPr>
                <a:t>Employees will be more likely to voluntarily maintain employment when they see incremental salary increases, receive rewards/recognition, and have opportunities to make lateral and promotional movements. </a:t>
              </a:r>
              <a:endParaRPr kumimoji="0" lang="en-US" sz="1050" i="0" u="none" strike="noStrike" kern="0" cap="none" spc="0" normalizeH="0" baseline="0" noProof="0" dirty="0">
                <a:ln>
                  <a:noFill/>
                </a:ln>
                <a:solidFill>
                  <a:schemeClr val="bg2"/>
                </a:solidFill>
                <a:effectLst/>
                <a:uLnTx/>
                <a:uFillTx/>
                <a:latin typeface="Calibri" panose="020F0502020204030204" pitchFamily="34" charset="0"/>
              </a:endParaRPr>
            </a:p>
          </p:txBody>
        </p:sp>
        <p:sp>
          <p:nvSpPr>
            <p:cNvPr id="36" name="Freeform 5"/>
            <p:cNvSpPr>
              <a:spLocks/>
            </p:cNvSpPr>
            <p:nvPr/>
          </p:nvSpPr>
          <p:spPr bwMode="auto">
            <a:xfrm>
              <a:off x="49263" y="2918817"/>
              <a:ext cx="3228975" cy="1514961"/>
            </a:xfrm>
            <a:prstGeom prst="rect">
              <a:avLst/>
            </a:prstGeom>
            <a:solidFill>
              <a:schemeClr val="tx1"/>
            </a:solidFill>
            <a:ln w="3" cap="flat">
              <a:solidFill>
                <a:schemeClr val="bg1"/>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900" kern="0" dirty="0" smtClean="0">
                  <a:solidFill>
                    <a:schemeClr val="bg2"/>
                  </a:solidFill>
                  <a:latin typeface="Calibri" panose="020F0502020204030204" pitchFamily="34" charset="0"/>
                </a:rPr>
                <a:t>Current efforts to decrease voluntary attrition are highly influenced by human bias and could be better informed by data. Managers across the company are not informed on potential flight risk and therefore cannot be proactive in retaining top performers. </a:t>
              </a:r>
            </a:p>
            <a:p>
              <a:pPr marL="0" marR="0" lvl="0" indent="0" defTabSz="914400" eaLnBrk="1" fontAlgn="auto" latinLnBrk="0" hangingPunct="1">
                <a:lnSpc>
                  <a:spcPct val="100000"/>
                </a:lnSpc>
                <a:spcBef>
                  <a:spcPts val="0"/>
                </a:spcBef>
                <a:spcAft>
                  <a:spcPts val="600"/>
                </a:spcAft>
                <a:buClrTx/>
                <a:buSzTx/>
                <a:buFontTx/>
                <a:buNone/>
                <a:tabLst/>
                <a:defRPr/>
              </a:pPr>
              <a:endParaRPr lang="en-US" sz="900" kern="0" dirty="0">
                <a:solidFill>
                  <a:schemeClr val="bg2"/>
                </a:solidFill>
                <a:latin typeface="Calibri" panose="020F050202020403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r>
                <a:rPr lang="en-US" sz="900" kern="0" dirty="0" smtClean="0">
                  <a:solidFill>
                    <a:schemeClr val="bg2"/>
                  </a:solidFill>
                  <a:latin typeface="Calibri" panose="020F0502020204030204" pitchFamily="34" charset="0"/>
                </a:rPr>
                <a:t>The aim of this project is to assign a flight risk probability to existing employees for implementation during FY17. </a:t>
              </a:r>
            </a:p>
            <a:p>
              <a:pPr marL="0" marR="0" lvl="0" indent="0" defTabSz="914400" eaLnBrk="1" fontAlgn="auto" latinLnBrk="0" hangingPunct="1">
                <a:lnSpc>
                  <a:spcPct val="100000"/>
                </a:lnSpc>
                <a:spcBef>
                  <a:spcPts val="0"/>
                </a:spcBef>
                <a:spcAft>
                  <a:spcPts val="600"/>
                </a:spcAft>
                <a:buClrTx/>
                <a:buSzTx/>
                <a:buFontTx/>
                <a:buNone/>
                <a:tabLst/>
                <a:defRPr/>
              </a:pPr>
              <a:endParaRPr kumimoji="0" lang="en-US" sz="900" i="0" u="none" strike="noStrike" kern="0" cap="none" spc="0" normalizeH="0" baseline="0" noProof="0" dirty="0">
                <a:ln>
                  <a:noFill/>
                </a:ln>
                <a:solidFill>
                  <a:schemeClr val="bg2"/>
                </a:solidFill>
                <a:effectLst/>
                <a:uLnTx/>
                <a:uFillTx/>
                <a:latin typeface="Calibri" panose="020F050202020403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r>
                <a:rPr lang="en-US" sz="900" kern="0" dirty="0" smtClean="0">
                  <a:solidFill>
                    <a:schemeClr val="bg2"/>
                  </a:solidFill>
                  <a:latin typeface="Calibri" panose="020F0502020204030204" pitchFamily="34" charset="0"/>
                </a:rPr>
                <a:t>Efforts would help inform where more advanced methods are not as well accepted.</a:t>
              </a:r>
              <a:endParaRPr kumimoji="0" lang="en-US" sz="900" i="0" u="none" strike="noStrike" kern="0" cap="none" spc="0" normalizeH="0" baseline="0" noProof="0" dirty="0">
                <a:ln>
                  <a:noFill/>
                </a:ln>
                <a:solidFill>
                  <a:schemeClr val="bg2"/>
                </a:solidFill>
                <a:effectLst/>
                <a:uLnTx/>
                <a:uFillTx/>
                <a:latin typeface="Calibri" panose="020F0502020204030204" pitchFamily="34" charset="0"/>
              </a:endParaRPr>
            </a:p>
          </p:txBody>
        </p:sp>
      </p:grpSp>
      <p:sp>
        <p:nvSpPr>
          <p:cNvPr id="37" name="Title 1"/>
          <p:cNvSpPr txBox="1">
            <a:spLocks/>
          </p:cNvSpPr>
          <p:nvPr/>
        </p:nvSpPr>
        <p:spPr bwMode="auto">
          <a:xfrm>
            <a:off x="205760" y="137724"/>
            <a:ext cx="3495695" cy="378118"/>
          </a:xfrm>
          <a:prstGeom prst="rect">
            <a:avLst/>
          </a:prstGeom>
          <a:noFill/>
          <a:ln w="9525">
            <a:noFill/>
            <a:miter lim="800000"/>
            <a:headEnd/>
            <a:tailEnd/>
          </a:ln>
        </p:spPr>
        <p:txBody>
          <a:bodyPr vert="horz" wrap="square" lIns="0" tIns="0" rIns="0" bIns="0" numCol="1" anchor="t" anchorCtr="0" compatLnSpc="1">
            <a:prstTxWarp prst="textNoShape">
              <a:avLst/>
            </a:prstTxWarp>
            <a:normAutofit lnSpcReduction="10000"/>
          </a:bodyPr>
          <a:lst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dirty="0" smtClean="0">
                <a:latin typeface="Calibri" panose="020F0502020204030204" pitchFamily="34" charset="0"/>
              </a:rPr>
              <a:t>Problem Statement</a:t>
            </a:r>
            <a:endParaRPr lang="en-US" kern="0" dirty="0">
              <a:latin typeface="Calibri" panose="020F0502020204030204" pitchFamily="34" charset="0"/>
            </a:endParaRPr>
          </a:p>
        </p:txBody>
      </p:sp>
      <p:sp>
        <p:nvSpPr>
          <p:cNvPr id="39" name="Title 1"/>
          <p:cNvSpPr txBox="1">
            <a:spLocks/>
          </p:cNvSpPr>
          <p:nvPr/>
        </p:nvSpPr>
        <p:spPr bwMode="auto">
          <a:xfrm>
            <a:off x="220321" y="2681656"/>
            <a:ext cx="4763879" cy="664797"/>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dirty="0" smtClean="0">
                <a:solidFill>
                  <a:srgbClr val="7030A0"/>
                </a:solidFill>
                <a:latin typeface="Calibri" panose="020F0502020204030204" pitchFamily="34" charset="0"/>
              </a:rPr>
              <a:t>Method / Approach</a:t>
            </a:r>
            <a:endParaRPr lang="en-US" kern="0" dirty="0">
              <a:solidFill>
                <a:srgbClr val="7030A0"/>
              </a:solidFill>
              <a:latin typeface="Calibri" panose="020F0502020204030204" pitchFamily="34" charset="0"/>
            </a:endParaRPr>
          </a:p>
        </p:txBody>
      </p:sp>
      <p:grpSp>
        <p:nvGrpSpPr>
          <p:cNvPr id="40" name="Group 39"/>
          <p:cNvGrpSpPr/>
          <p:nvPr/>
        </p:nvGrpSpPr>
        <p:grpSpPr>
          <a:xfrm>
            <a:off x="205760" y="3070541"/>
            <a:ext cx="4530790" cy="1577845"/>
            <a:chOff x="49263" y="2918817"/>
            <a:chExt cx="3305173" cy="1216785"/>
          </a:xfrm>
        </p:grpSpPr>
        <p:sp>
          <p:nvSpPr>
            <p:cNvPr id="41" name="Freeform 5"/>
            <p:cNvSpPr>
              <a:spLocks/>
            </p:cNvSpPr>
            <p:nvPr/>
          </p:nvSpPr>
          <p:spPr bwMode="auto">
            <a:xfrm>
              <a:off x="125461" y="3002462"/>
              <a:ext cx="3228975" cy="1133140"/>
            </a:xfrm>
            <a:prstGeom prst="rect">
              <a:avLst/>
            </a:prstGeom>
            <a:solidFill>
              <a:srgbClr val="7030A0"/>
            </a:solid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1000" kern="0" dirty="0" smtClean="0">
                  <a:solidFill>
                    <a:schemeClr val="bg2"/>
                  </a:solidFill>
                  <a:latin typeface="Calibri" panose="020F0502020204030204" pitchFamily="34" charset="0"/>
                </a:rPr>
                <a:t>Employees will be more likely to voluntarily maintain employment when they see incremental salary increases, receive rewards/recognition, and have opportunities to make lateral and promotional movements. </a:t>
              </a:r>
              <a:endParaRPr kumimoji="0" lang="en-US" sz="1000" i="0" u="none" strike="noStrike" kern="0" cap="none" spc="0" normalizeH="0" baseline="0" noProof="0" dirty="0">
                <a:ln>
                  <a:noFill/>
                </a:ln>
                <a:solidFill>
                  <a:schemeClr val="bg2"/>
                </a:solidFill>
                <a:effectLst/>
                <a:uLnTx/>
                <a:uFillTx/>
                <a:latin typeface="Calibri" panose="020F0502020204030204" pitchFamily="34" charset="0"/>
              </a:endParaRPr>
            </a:p>
          </p:txBody>
        </p:sp>
        <p:sp>
          <p:nvSpPr>
            <p:cNvPr id="42" name="Freeform 5"/>
            <p:cNvSpPr>
              <a:spLocks/>
            </p:cNvSpPr>
            <p:nvPr/>
          </p:nvSpPr>
          <p:spPr bwMode="auto">
            <a:xfrm>
              <a:off x="49263" y="2918817"/>
              <a:ext cx="3228975" cy="1094461"/>
            </a:xfrm>
            <a:prstGeom prst="rect">
              <a:avLst/>
            </a:prstGeom>
            <a:solidFill>
              <a:schemeClr val="tx1"/>
            </a:solidFill>
            <a:ln w="3" cap="flat">
              <a:solidFill>
                <a:srgbClr val="7030A0"/>
              </a:solidFill>
              <a:prstDash val="solid"/>
              <a:miter lim="800000"/>
              <a:headEnd/>
              <a:tailEnd/>
            </a:ln>
          </p:spPr>
          <p:txBody>
            <a:bodyPr vert="horz" wrap="square" lIns="91440" tIns="45720" rIns="91440" bIns="45720" numCol="1" anchor="ctr" anchorCtr="0" compatLnSpc="1">
              <a:prstTxWarp prst="textNoShape">
                <a:avLst/>
              </a:prstTxWarp>
            </a:bodyPr>
            <a:lstStyle/>
            <a:p>
              <a:pPr fontAlgn="auto">
                <a:spcBef>
                  <a:spcPts val="0"/>
                </a:spcBef>
                <a:spcAft>
                  <a:spcPts val="600"/>
                </a:spcAft>
                <a:defRPr/>
              </a:pPr>
              <a:r>
                <a:rPr lang="en-US" sz="900" b="1" kern="0" dirty="0" smtClean="0">
                  <a:solidFill>
                    <a:schemeClr val="bg2"/>
                  </a:solidFill>
                  <a:latin typeface="Calibri" panose="020F0502020204030204" pitchFamily="34" charset="0"/>
                </a:rPr>
                <a:t>Target/outcome: </a:t>
              </a:r>
            </a:p>
            <a:p>
              <a:pPr fontAlgn="auto">
                <a:spcBef>
                  <a:spcPts val="0"/>
                </a:spcBef>
                <a:spcAft>
                  <a:spcPts val="600"/>
                </a:spcAft>
                <a:defRPr/>
              </a:pPr>
              <a:r>
                <a:rPr lang="en-US" sz="900" kern="0" dirty="0" smtClean="0">
                  <a:solidFill>
                    <a:schemeClr val="bg2"/>
                  </a:solidFill>
                  <a:latin typeface="Calibri" panose="020F0502020204030204" pitchFamily="34" charset="0"/>
                </a:rPr>
                <a:t>Employment Status (0=active </a:t>
              </a:r>
              <a:r>
                <a:rPr lang="en-US" sz="900" kern="0" dirty="0">
                  <a:solidFill>
                    <a:schemeClr val="bg2"/>
                  </a:solidFill>
                  <a:latin typeface="Calibri" panose="020F0502020204030204" pitchFamily="34" charset="0"/>
                </a:rPr>
                <a:t>employee, </a:t>
              </a:r>
              <a:r>
                <a:rPr lang="en-US" sz="900" kern="0" dirty="0" smtClean="0">
                  <a:solidFill>
                    <a:schemeClr val="bg2"/>
                  </a:solidFill>
                  <a:latin typeface="Calibri" panose="020F0502020204030204" pitchFamily="34" charset="0"/>
                </a:rPr>
                <a:t>1=terminated)</a:t>
              </a:r>
            </a:p>
            <a:p>
              <a:pPr fontAlgn="auto">
                <a:spcBef>
                  <a:spcPts val="0"/>
                </a:spcBef>
                <a:spcAft>
                  <a:spcPts val="600"/>
                </a:spcAft>
                <a:defRPr/>
              </a:pPr>
              <a:r>
                <a:rPr lang="en-US" sz="900" kern="0" dirty="0" smtClean="0">
                  <a:solidFill>
                    <a:schemeClr val="bg2"/>
                  </a:solidFill>
                  <a:latin typeface="Calibri" panose="020F0502020204030204" pitchFamily="34" charset="0"/>
                </a:rPr>
                <a:t>Will interpret for “survival” and will right censor the data</a:t>
              </a:r>
            </a:p>
            <a:p>
              <a:pPr fontAlgn="auto">
                <a:spcBef>
                  <a:spcPts val="0"/>
                </a:spcBef>
                <a:spcAft>
                  <a:spcPts val="600"/>
                </a:spcAft>
                <a:defRPr/>
              </a:pPr>
              <a:endParaRPr lang="en-US" sz="900" kern="0" dirty="0">
                <a:solidFill>
                  <a:schemeClr val="bg2"/>
                </a:solidFill>
                <a:latin typeface="Calibri" panose="020F050202020403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r>
                <a:rPr lang="en-US" sz="900" b="1" kern="0" dirty="0" smtClean="0">
                  <a:solidFill>
                    <a:schemeClr val="bg2"/>
                  </a:solidFill>
                  <a:latin typeface="Calibri" panose="020F0502020204030204" pitchFamily="34" charset="0"/>
                </a:rPr>
                <a:t>Model:</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900" i="0" u="none" strike="noStrike" kern="0" cap="none" spc="0" normalizeH="0" noProof="0" dirty="0" smtClean="0">
                  <a:ln>
                    <a:noFill/>
                  </a:ln>
                  <a:solidFill>
                    <a:schemeClr val="bg2"/>
                  </a:solidFill>
                  <a:effectLst/>
                  <a:uLnTx/>
                  <a:uFillTx/>
                  <a:latin typeface="Calibri" panose="020F0502020204030204" pitchFamily="34" charset="0"/>
                </a:rPr>
                <a:t>Survival / Hazard Regression</a:t>
              </a:r>
            </a:p>
          </p:txBody>
        </p:sp>
      </p:grpSp>
    </p:spTree>
    <p:extLst>
      <p:ext uri="{BB962C8B-B14F-4D97-AF65-F5344CB8AC3E}">
        <p14:creationId xmlns:p14="http://schemas.microsoft.com/office/powerpoint/2010/main" val="2151675433"/>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658" y="740335"/>
            <a:ext cx="4464623" cy="1937551"/>
          </a:xfrm>
        </p:spPr>
        <p:txBody>
          <a:bodyPr>
            <a:noAutofit/>
          </a:bodyPr>
          <a:lstStyle/>
          <a:p>
            <a:r>
              <a:rPr lang="en-US" sz="1050" dirty="0" smtClean="0">
                <a:solidFill>
                  <a:schemeClr val="bg2">
                    <a:lumMod val="75000"/>
                  </a:schemeClr>
                </a:solidFill>
              </a:rPr>
              <a:t>Survival </a:t>
            </a:r>
            <a:r>
              <a:rPr lang="en-US" sz="1050" dirty="0">
                <a:solidFill>
                  <a:schemeClr val="bg2">
                    <a:lumMod val="75000"/>
                  </a:schemeClr>
                </a:solidFill>
              </a:rPr>
              <a:t>analysis was originally developed and applied heavily by the</a:t>
            </a:r>
            <a:br>
              <a:rPr lang="en-US" sz="1050" dirty="0">
                <a:solidFill>
                  <a:schemeClr val="bg2">
                    <a:lumMod val="75000"/>
                  </a:schemeClr>
                </a:solidFill>
              </a:rPr>
            </a:br>
            <a:r>
              <a:rPr lang="en-US" sz="1050" dirty="0">
                <a:solidFill>
                  <a:schemeClr val="bg2">
                    <a:lumMod val="75000"/>
                  </a:schemeClr>
                </a:solidFill>
              </a:rPr>
              <a:t>actuarial and medical community. Its purpose was to answer *why do</a:t>
            </a:r>
            <a:br>
              <a:rPr lang="en-US" sz="1050" dirty="0">
                <a:solidFill>
                  <a:schemeClr val="bg2">
                    <a:lumMod val="75000"/>
                  </a:schemeClr>
                </a:solidFill>
              </a:rPr>
            </a:br>
            <a:r>
              <a:rPr lang="en-US" sz="1050" dirty="0">
                <a:solidFill>
                  <a:schemeClr val="bg2">
                    <a:lumMod val="75000"/>
                  </a:schemeClr>
                </a:solidFill>
              </a:rPr>
              <a:t>events occur now versus later* under uncertainty (where *events* might</a:t>
            </a:r>
            <a:br>
              <a:rPr lang="en-US" sz="1050" dirty="0">
                <a:solidFill>
                  <a:schemeClr val="bg2">
                    <a:lumMod val="75000"/>
                  </a:schemeClr>
                </a:solidFill>
              </a:rPr>
            </a:br>
            <a:r>
              <a:rPr lang="en-US" sz="1050" dirty="0">
                <a:solidFill>
                  <a:schemeClr val="bg2">
                    <a:lumMod val="75000"/>
                  </a:schemeClr>
                </a:solidFill>
              </a:rPr>
              <a:t>refer to deaths, disease remission, etc.). This is great for researchers</a:t>
            </a:r>
            <a:br>
              <a:rPr lang="en-US" sz="1050" dirty="0">
                <a:solidFill>
                  <a:schemeClr val="bg2">
                    <a:lumMod val="75000"/>
                  </a:schemeClr>
                </a:solidFill>
              </a:rPr>
            </a:br>
            <a:r>
              <a:rPr lang="en-US" sz="1050" dirty="0">
                <a:solidFill>
                  <a:schemeClr val="bg2">
                    <a:lumMod val="75000"/>
                  </a:schemeClr>
                </a:solidFill>
              </a:rPr>
              <a:t>who are interested in measuring </a:t>
            </a:r>
            <a:r>
              <a:rPr lang="en-US" sz="1050" dirty="0" smtClean="0">
                <a:solidFill>
                  <a:schemeClr val="bg2">
                    <a:lumMod val="75000"/>
                  </a:schemeClr>
                </a:solidFill>
              </a:rPr>
              <a:t>lifetimes or durations for particular events and subjects: </a:t>
            </a:r>
            <a:r>
              <a:rPr lang="en-US" sz="1050" dirty="0">
                <a:solidFill>
                  <a:schemeClr val="bg2">
                    <a:lumMod val="75000"/>
                  </a:schemeClr>
                </a:solidFill>
              </a:rPr>
              <a:t>they can answer </a:t>
            </a:r>
            <a:r>
              <a:rPr lang="en-US" sz="1050" dirty="0" smtClean="0">
                <a:solidFill>
                  <a:schemeClr val="bg2">
                    <a:lumMod val="75000"/>
                  </a:schemeClr>
                </a:solidFill>
              </a:rPr>
              <a:t>questions like </a:t>
            </a:r>
            <a:r>
              <a:rPr lang="en-US" sz="1050" dirty="0">
                <a:solidFill>
                  <a:schemeClr val="bg2">
                    <a:lumMod val="75000"/>
                  </a:schemeClr>
                </a:solidFill>
              </a:rPr>
              <a:t>*what factors might influence deaths?*</a:t>
            </a:r>
            <a:br>
              <a:rPr lang="en-US" sz="1050" dirty="0">
                <a:solidFill>
                  <a:schemeClr val="bg2">
                    <a:lumMod val="75000"/>
                  </a:schemeClr>
                </a:solidFill>
              </a:rPr>
            </a:br>
            <a:r>
              <a:rPr lang="en-US" sz="1050" dirty="0" smtClean="0">
                <a:solidFill>
                  <a:schemeClr val="bg2">
                    <a:lumMod val="75000"/>
                  </a:schemeClr>
                </a:solidFill>
              </a:rPr>
              <a:t/>
            </a:r>
            <a:br>
              <a:rPr lang="en-US" sz="1050" dirty="0" smtClean="0">
                <a:solidFill>
                  <a:schemeClr val="bg2">
                    <a:lumMod val="75000"/>
                  </a:schemeClr>
                </a:solidFill>
              </a:rPr>
            </a:br>
            <a:r>
              <a:rPr lang="en-US" sz="1050" dirty="0" smtClean="0">
                <a:solidFill>
                  <a:schemeClr val="bg2">
                    <a:lumMod val="75000"/>
                  </a:schemeClr>
                </a:solidFill>
              </a:rPr>
              <a:t>Examples outside of medicine and actuarial science include research by marketers into “time until first behavior” and sociologists into the lifetimes of political parties.</a:t>
            </a:r>
            <a:br>
              <a:rPr lang="en-US" sz="1050" dirty="0" smtClean="0">
                <a:solidFill>
                  <a:schemeClr val="bg2">
                    <a:lumMod val="75000"/>
                  </a:schemeClr>
                </a:solidFill>
              </a:rPr>
            </a:br>
            <a:r>
              <a:rPr lang="en-US" sz="1050" dirty="0" smtClean="0">
                <a:solidFill>
                  <a:schemeClr val="bg2">
                    <a:lumMod val="75000"/>
                  </a:schemeClr>
                </a:solidFill>
              </a:rPr>
              <a:t/>
            </a:r>
            <a:br>
              <a:rPr lang="en-US" sz="1050" dirty="0" smtClean="0">
                <a:solidFill>
                  <a:schemeClr val="bg2">
                    <a:lumMod val="75000"/>
                  </a:schemeClr>
                </a:solidFill>
              </a:rPr>
            </a:br>
            <a:r>
              <a:rPr lang="en-US" sz="1050" dirty="0" smtClean="0">
                <a:solidFill>
                  <a:schemeClr val="bg2">
                    <a:lumMod val="75000"/>
                  </a:schemeClr>
                </a:solidFill>
              </a:rPr>
              <a:t>Generation of conditional probabilities (the “hazard rate”) that an employee will quit during a given time.</a:t>
            </a:r>
            <a:r>
              <a:rPr lang="en-US" sz="1050" dirty="0">
                <a:solidFill>
                  <a:schemeClr val="bg2">
                    <a:lumMod val="75000"/>
                  </a:schemeClr>
                </a:solidFill>
              </a:rPr>
              <a:t/>
            </a:r>
            <a:br>
              <a:rPr lang="en-US" sz="1050" dirty="0">
                <a:solidFill>
                  <a:schemeClr val="bg2">
                    <a:lumMod val="75000"/>
                  </a:schemeClr>
                </a:solidFill>
              </a:rPr>
            </a:br>
            <a:endParaRPr lang="en-US" sz="1050" dirty="0">
              <a:solidFill>
                <a:schemeClr val="bg2">
                  <a:lumMod val="75000"/>
                </a:schemeClr>
              </a:solidFill>
            </a:endParaRPr>
          </a:p>
        </p:txBody>
      </p:sp>
      <p:sp>
        <p:nvSpPr>
          <p:cNvPr id="3" name="Title 1"/>
          <p:cNvSpPr txBox="1">
            <a:spLocks/>
          </p:cNvSpPr>
          <p:nvPr/>
        </p:nvSpPr>
        <p:spPr bwMode="auto">
          <a:xfrm>
            <a:off x="158705" y="199697"/>
            <a:ext cx="7955280" cy="336332"/>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sz="2400" kern="0" dirty="0" smtClean="0"/>
              <a:t>What is Survival Analysis?</a:t>
            </a:r>
            <a:endParaRPr lang="en-US" sz="2400" kern="0" dirty="0"/>
          </a:p>
        </p:txBody>
      </p:sp>
      <p:sp>
        <p:nvSpPr>
          <p:cNvPr id="4" name="Title 1"/>
          <p:cNvSpPr txBox="1">
            <a:spLocks/>
          </p:cNvSpPr>
          <p:nvPr/>
        </p:nvSpPr>
        <p:spPr bwMode="auto">
          <a:xfrm>
            <a:off x="255658" y="3655880"/>
            <a:ext cx="7294320" cy="109340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sz="1050" kern="0" dirty="0" smtClean="0">
                <a:solidFill>
                  <a:schemeClr val="bg2">
                    <a:lumMod val="75000"/>
                  </a:schemeClr>
                </a:solidFill>
              </a:rPr>
              <a:t>Cross-sectional approaches treat stayers and leavers incorrectly. End of study? Well 10 days and 10 years are treated the same as that approach can’t differentiate. </a:t>
            </a:r>
          </a:p>
          <a:p>
            <a:endParaRPr lang="en-US" sz="1050" kern="0" dirty="0" smtClean="0">
              <a:solidFill>
                <a:schemeClr val="bg2">
                  <a:lumMod val="75000"/>
                </a:schemeClr>
              </a:solidFill>
            </a:endParaRPr>
          </a:p>
          <a:p>
            <a:r>
              <a:rPr lang="en-US" sz="1050" kern="0" dirty="0" smtClean="0">
                <a:solidFill>
                  <a:schemeClr val="bg2">
                    <a:lumMod val="75000"/>
                  </a:schemeClr>
                </a:solidFill>
              </a:rPr>
              <a:t>Survival / Hazard analysis accounts for time to event better than traditional regression methods and allows for control when the outcome of existing data is unknown. For instance, actively hired employees will leave, but when? This method allows for the use of terminated employee data and active employee data simultaneously through what is known as “right censoring” the data.</a:t>
            </a:r>
            <a:br>
              <a:rPr lang="en-US" sz="1050" kern="0" dirty="0" smtClean="0">
                <a:solidFill>
                  <a:schemeClr val="bg2">
                    <a:lumMod val="75000"/>
                  </a:schemeClr>
                </a:solidFill>
              </a:rPr>
            </a:br>
            <a:r>
              <a:rPr lang="en-US" sz="1050" kern="0" dirty="0" smtClean="0">
                <a:solidFill>
                  <a:schemeClr val="bg2">
                    <a:lumMod val="75000"/>
                  </a:schemeClr>
                </a:solidFill>
              </a:rPr>
              <a:t/>
            </a:r>
            <a:br>
              <a:rPr lang="en-US" sz="1050" kern="0" dirty="0" smtClean="0">
                <a:solidFill>
                  <a:schemeClr val="bg2">
                    <a:lumMod val="75000"/>
                  </a:schemeClr>
                </a:solidFill>
              </a:rPr>
            </a:br>
            <a:endParaRPr lang="en-US" sz="1050" kern="0" dirty="0">
              <a:solidFill>
                <a:schemeClr val="bg2">
                  <a:lumMod val="75000"/>
                </a:schemeClr>
              </a:solidFill>
            </a:endParaRPr>
          </a:p>
        </p:txBody>
      </p:sp>
      <p:sp>
        <p:nvSpPr>
          <p:cNvPr id="5" name="Title 1"/>
          <p:cNvSpPr txBox="1">
            <a:spLocks/>
          </p:cNvSpPr>
          <p:nvPr/>
        </p:nvSpPr>
        <p:spPr bwMode="auto">
          <a:xfrm>
            <a:off x="158705" y="3115242"/>
            <a:ext cx="7955280" cy="336332"/>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sz="2400" kern="0" dirty="0" smtClean="0"/>
              <a:t>Why not traditional methods?</a:t>
            </a:r>
            <a:endParaRPr lang="en-US" sz="2400" kern="0" dirty="0"/>
          </a:p>
        </p:txBody>
      </p:sp>
      <p:pic>
        <p:nvPicPr>
          <p:cNvPr id="6" name="Picture 5"/>
          <p:cNvPicPr>
            <a:picLocks noChangeAspect="1"/>
          </p:cNvPicPr>
          <p:nvPr/>
        </p:nvPicPr>
        <p:blipFill>
          <a:blip r:embed="rId2"/>
          <a:stretch>
            <a:fillRect/>
          </a:stretch>
        </p:blipFill>
        <p:spPr>
          <a:xfrm>
            <a:off x="6436325" y="375251"/>
            <a:ext cx="2571750" cy="638175"/>
          </a:xfrm>
          <a:prstGeom prst="rect">
            <a:avLst/>
          </a:prstGeom>
        </p:spPr>
      </p:pic>
      <p:pic>
        <p:nvPicPr>
          <p:cNvPr id="11" name="Picture 10"/>
          <p:cNvPicPr>
            <a:picLocks noChangeAspect="1"/>
          </p:cNvPicPr>
          <p:nvPr/>
        </p:nvPicPr>
        <p:blipFill>
          <a:blip r:embed="rId3"/>
          <a:stretch>
            <a:fillRect/>
          </a:stretch>
        </p:blipFill>
        <p:spPr>
          <a:xfrm>
            <a:off x="5745893" y="1121844"/>
            <a:ext cx="2889936" cy="2069488"/>
          </a:xfrm>
          <a:prstGeom prst="rect">
            <a:avLst/>
          </a:prstGeom>
        </p:spPr>
      </p:pic>
    </p:spTree>
    <p:extLst>
      <p:ext uri="{BB962C8B-B14F-4D97-AF65-F5344CB8AC3E}">
        <p14:creationId xmlns:p14="http://schemas.microsoft.com/office/powerpoint/2010/main" val="1512211857"/>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15" y="146380"/>
            <a:ext cx="7955280" cy="664797"/>
          </a:xfrm>
        </p:spPr>
        <p:txBody>
          <a:bodyPr/>
          <a:lstStyle/>
          <a:p>
            <a:r>
              <a:rPr lang="en-US" dirty="0" smtClean="0"/>
              <a:t>Use of Survival Probability</a:t>
            </a:r>
            <a:endParaRPr lang="en-US" dirty="0"/>
          </a:p>
        </p:txBody>
      </p:sp>
      <p:pic>
        <p:nvPicPr>
          <p:cNvPr id="8" name="Picture 7"/>
          <p:cNvPicPr>
            <a:picLocks noChangeAspect="1"/>
          </p:cNvPicPr>
          <p:nvPr/>
        </p:nvPicPr>
        <p:blipFill>
          <a:blip r:embed="rId2"/>
          <a:stretch>
            <a:fillRect/>
          </a:stretch>
        </p:blipFill>
        <p:spPr>
          <a:xfrm>
            <a:off x="97715" y="658585"/>
            <a:ext cx="8911077" cy="4242679"/>
          </a:xfrm>
          <a:prstGeom prst="rect">
            <a:avLst/>
          </a:prstGeom>
          <a:ln>
            <a:solidFill>
              <a:schemeClr val="bg2">
                <a:lumMod val="60000"/>
                <a:lumOff val="40000"/>
              </a:schemeClr>
            </a:solidFill>
          </a:ln>
        </p:spPr>
      </p:pic>
    </p:spTree>
    <p:extLst>
      <p:ext uri="{BB962C8B-B14F-4D97-AF65-F5344CB8AC3E}">
        <p14:creationId xmlns:p14="http://schemas.microsoft.com/office/powerpoint/2010/main" val="1545648208"/>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598" y="164917"/>
            <a:ext cx="4133267" cy="664797"/>
          </a:xfrm>
        </p:spPr>
        <p:txBody>
          <a:bodyPr>
            <a:normAutofit fontScale="90000"/>
          </a:bodyPr>
          <a:lstStyle/>
          <a:p>
            <a:r>
              <a:rPr lang="en-US" dirty="0" smtClean="0"/>
              <a:t>Survival Probability by Months Employed</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3524" y="2207172"/>
            <a:ext cx="3716075" cy="2829857"/>
          </a:xfrm>
          <a:prstGeom prst="rect">
            <a:avLst/>
          </a:prstGeom>
          <a:ln>
            <a:solidFill>
              <a:schemeClr val="accent1"/>
            </a:solidFill>
          </a:ln>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19" y="2207172"/>
            <a:ext cx="3514725" cy="2581275"/>
          </a:xfrm>
          <a:prstGeom prst="rect">
            <a:avLst/>
          </a:prstGeom>
          <a:ln>
            <a:solidFill>
              <a:schemeClr val="accent1"/>
            </a:solidFill>
          </a:ln>
        </p:spPr>
      </p:pic>
      <p:pic>
        <p:nvPicPr>
          <p:cNvPr id="3" name="Picture 2"/>
          <p:cNvPicPr>
            <a:picLocks noChangeAspect="1"/>
          </p:cNvPicPr>
          <p:nvPr/>
        </p:nvPicPr>
        <p:blipFill>
          <a:blip r:embed="rId4"/>
          <a:stretch>
            <a:fillRect/>
          </a:stretch>
        </p:blipFill>
        <p:spPr>
          <a:xfrm>
            <a:off x="5383801" y="271886"/>
            <a:ext cx="3760199" cy="1804701"/>
          </a:xfrm>
          <a:prstGeom prst="rect">
            <a:avLst/>
          </a:prstGeom>
          <a:ln>
            <a:solidFill>
              <a:schemeClr val="accent1"/>
            </a:solidFill>
          </a:ln>
        </p:spPr>
      </p:pic>
      <p:sp>
        <p:nvSpPr>
          <p:cNvPr id="13" name="Title 1"/>
          <p:cNvSpPr txBox="1">
            <a:spLocks/>
          </p:cNvSpPr>
          <p:nvPr/>
        </p:nvSpPr>
        <p:spPr bwMode="auto">
          <a:xfrm>
            <a:off x="502447" y="1067268"/>
            <a:ext cx="4208381" cy="664797"/>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97500"/>
          </a:bodyPr>
          <a:lst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sz="1200" kern="0" dirty="0" smtClean="0">
                <a:solidFill>
                  <a:schemeClr val="bg2">
                    <a:lumMod val="75000"/>
                  </a:schemeClr>
                </a:solidFill>
              </a:rPr>
              <a:t>Kaplan Meier function from the Lifelines Package</a:t>
            </a:r>
            <a:endParaRPr lang="en-US" sz="1200" kern="0" dirty="0">
              <a:solidFill>
                <a:schemeClr val="bg2">
                  <a:lumMod val="75000"/>
                </a:schemeClr>
              </a:solidFill>
            </a:endParaRPr>
          </a:p>
        </p:txBody>
      </p:sp>
    </p:spTree>
    <p:extLst>
      <p:ext uri="{BB962C8B-B14F-4D97-AF65-F5344CB8AC3E}">
        <p14:creationId xmlns:p14="http://schemas.microsoft.com/office/powerpoint/2010/main" val="1062803681"/>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8" y="140628"/>
            <a:ext cx="7955280" cy="664797"/>
          </a:xfrm>
        </p:spPr>
        <p:txBody>
          <a:bodyPr/>
          <a:lstStyle/>
          <a:p>
            <a:r>
              <a:rPr lang="en-US" dirty="0" smtClean="0"/>
              <a:t>Cumulative Hazard Function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775" y="2466975"/>
            <a:ext cx="3648075" cy="24384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78" y="2466975"/>
            <a:ext cx="3629025" cy="267652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3165" y="0"/>
            <a:ext cx="3514725" cy="2581275"/>
          </a:xfrm>
          <a:prstGeom prst="rect">
            <a:avLst/>
          </a:prstGeom>
        </p:spPr>
      </p:pic>
      <p:sp>
        <p:nvSpPr>
          <p:cNvPr id="13" name="Title 1"/>
          <p:cNvSpPr txBox="1">
            <a:spLocks/>
          </p:cNvSpPr>
          <p:nvPr/>
        </p:nvSpPr>
        <p:spPr bwMode="auto">
          <a:xfrm>
            <a:off x="274334" y="696154"/>
            <a:ext cx="4248399" cy="664797"/>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sz="1400" kern="0" dirty="0" smtClean="0">
                <a:solidFill>
                  <a:schemeClr val="bg2">
                    <a:lumMod val="75000"/>
                  </a:schemeClr>
                </a:solidFill>
              </a:rPr>
              <a:t>The Cumulative Hazard Function is more focused on the contribution of certain risk factors to a subjects “hazard” or lack of survival. </a:t>
            </a:r>
            <a:endParaRPr lang="en-US" sz="1400" kern="0" dirty="0">
              <a:solidFill>
                <a:schemeClr val="bg2">
                  <a:lumMod val="75000"/>
                </a:schemeClr>
              </a:solidFill>
            </a:endParaRPr>
          </a:p>
        </p:txBody>
      </p:sp>
      <p:sp>
        <p:nvSpPr>
          <p:cNvPr id="14" name="Title 1"/>
          <p:cNvSpPr txBox="1">
            <a:spLocks/>
          </p:cNvSpPr>
          <p:nvPr/>
        </p:nvSpPr>
        <p:spPr bwMode="auto">
          <a:xfrm>
            <a:off x="7970119" y="2581275"/>
            <a:ext cx="1173881" cy="664797"/>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sz="1100" kern="0" dirty="0" smtClean="0">
                <a:solidFill>
                  <a:schemeClr val="bg2">
                    <a:lumMod val="75000"/>
                  </a:schemeClr>
                </a:solidFill>
              </a:rPr>
              <a:t>Nelson Additive Fitter from Lifelines</a:t>
            </a:r>
            <a:endParaRPr lang="en-US" sz="1100" kern="0" dirty="0">
              <a:solidFill>
                <a:schemeClr val="bg2">
                  <a:lumMod val="75000"/>
                </a:schemeClr>
              </a:solidFill>
            </a:endParaRPr>
          </a:p>
        </p:txBody>
      </p:sp>
    </p:spTree>
    <p:extLst>
      <p:ext uri="{BB962C8B-B14F-4D97-AF65-F5344CB8AC3E}">
        <p14:creationId xmlns:p14="http://schemas.microsoft.com/office/powerpoint/2010/main" val="3683602076"/>
      </p:ext>
    </p:extLst>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430" y="149467"/>
            <a:ext cx="7955280" cy="664797"/>
          </a:xfrm>
        </p:spPr>
        <p:txBody>
          <a:bodyPr/>
          <a:lstStyle/>
          <a:p>
            <a:r>
              <a:rPr lang="en-US" dirty="0" smtClean="0"/>
              <a:t>Variations in Risk by Job Level and Generation</a:t>
            </a:r>
            <a:endParaRPr lang="en-US" dirty="0"/>
          </a:p>
        </p:txBody>
      </p:sp>
      <p:pic>
        <p:nvPicPr>
          <p:cNvPr id="13" name="Picture 12"/>
          <p:cNvPicPr>
            <a:picLocks noChangeAspect="1"/>
          </p:cNvPicPr>
          <p:nvPr/>
        </p:nvPicPr>
        <p:blipFill>
          <a:blip r:embed="rId2"/>
          <a:stretch>
            <a:fillRect/>
          </a:stretch>
        </p:blipFill>
        <p:spPr>
          <a:xfrm>
            <a:off x="380874" y="1079631"/>
            <a:ext cx="1776041" cy="3593677"/>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135" y="2876469"/>
            <a:ext cx="5725575" cy="1990923"/>
          </a:xfrm>
          <a:prstGeom prst="rect">
            <a:avLst/>
          </a:prstGeom>
        </p:spPr>
      </p:pic>
      <p:sp>
        <p:nvSpPr>
          <p:cNvPr id="15" name="Title 1"/>
          <p:cNvSpPr txBox="1">
            <a:spLocks/>
          </p:cNvSpPr>
          <p:nvPr/>
        </p:nvSpPr>
        <p:spPr bwMode="auto">
          <a:xfrm>
            <a:off x="2496690" y="1339834"/>
            <a:ext cx="4151245" cy="66479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sz="1050" kern="0" dirty="0" smtClean="0">
                <a:solidFill>
                  <a:schemeClr val="bg2">
                    <a:lumMod val="75000"/>
                  </a:schemeClr>
                </a:solidFill>
              </a:rPr>
              <a:t>In general, older employees had greater survival probability, a phenomenon that we have recognized as younger employees generally have a lower average tenure.</a:t>
            </a:r>
          </a:p>
          <a:p>
            <a:endParaRPr lang="en-US" sz="1050" kern="0" dirty="0">
              <a:solidFill>
                <a:schemeClr val="bg2">
                  <a:lumMod val="75000"/>
                </a:schemeClr>
              </a:solidFill>
            </a:endParaRPr>
          </a:p>
          <a:p>
            <a:r>
              <a:rPr lang="en-US" sz="1050" kern="0" dirty="0" smtClean="0">
                <a:solidFill>
                  <a:schemeClr val="bg2">
                    <a:lumMod val="75000"/>
                  </a:schemeClr>
                </a:solidFill>
              </a:rPr>
              <a:t>Individual contributors have the worst survival probability, again we have seen this. These roles range from call center jobs to support services in India. Tenures are traditionally low. </a:t>
            </a:r>
            <a:endParaRPr lang="en-US" sz="1050" kern="0" dirty="0">
              <a:solidFill>
                <a:schemeClr val="bg2">
                  <a:lumMod val="75000"/>
                </a:schemeClr>
              </a:solidFill>
            </a:endParaRPr>
          </a:p>
        </p:txBody>
      </p:sp>
    </p:spTree>
    <p:extLst>
      <p:ext uri="{BB962C8B-B14F-4D97-AF65-F5344CB8AC3E}">
        <p14:creationId xmlns:p14="http://schemas.microsoft.com/office/powerpoint/2010/main" val="3294240208"/>
      </p:ext>
    </p:extLst>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15" y="146380"/>
            <a:ext cx="7955280" cy="664797"/>
          </a:xfrm>
        </p:spPr>
        <p:txBody>
          <a:bodyPr/>
          <a:lstStyle/>
          <a:p>
            <a:r>
              <a:rPr lang="en-US" dirty="0" smtClean="0"/>
              <a:t>Implementation</a:t>
            </a:r>
            <a:endParaRPr lang="en-US" dirty="0"/>
          </a:p>
        </p:txBody>
      </p:sp>
      <p:pic>
        <p:nvPicPr>
          <p:cNvPr id="5" name="Picture 4"/>
          <p:cNvPicPr>
            <a:picLocks noChangeAspect="1"/>
          </p:cNvPicPr>
          <p:nvPr/>
        </p:nvPicPr>
        <p:blipFill>
          <a:blip r:embed="rId2"/>
          <a:stretch>
            <a:fillRect/>
          </a:stretch>
        </p:blipFill>
        <p:spPr>
          <a:xfrm>
            <a:off x="97715" y="714790"/>
            <a:ext cx="8917689" cy="4264982"/>
          </a:xfrm>
          <a:prstGeom prst="rect">
            <a:avLst/>
          </a:prstGeom>
          <a:ln>
            <a:solidFill>
              <a:schemeClr val="bg2">
                <a:lumMod val="60000"/>
                <a:lumOff val="40000"/>
              </a:schemeClr>
            </a:solidFill>
          </a:ln>
        </p:spPr>
      </p:pic>
    </p:spTree>
    <p:extLst>
      <p:ext uri="{BB962C8B-B14F-4D97-AF65-F5344CB8AC3E}">
        <p14:creationId xmlns:p14="http://schemas.microsoft.com/office/powerpoint/2010/main" val="3341837936"/>
      </p:ext>
    </p:extLst>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194" y="124730"/>
            <a:ext cx="7955280" cy="664797"/>
          </a:xfrm>
        </p:spPr>
        <p:txBody>
          <a:bodyPr/>
          <a:lstStyle/>
          <a:p>
            <a:r>
              <a:rPr lang="en-US" dirty="0" smtClean="0"/>
              <a:t>Next Steps: </a:t>
            </a:r>
            <a:r>
              <a:rPr lang="en-US" dirty="0" smtClean="0"/>
              <a:t>Interactions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8281" y="678138"/>
            <a:ext cx="5136227" cy="342015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80" y="1723327"/>
            <a:ext cx="4644522" cy="3092731"/>
          </a:xfrm>
          <a:prstGeom prst="rect">
            <a:avLst/>
          </a:prstGeom>
        </p:spPr>
      </p:pic>
    </p:spTree>
    <p:extLst>
      <p:ext uri="{BB962C8B-B14F-4D97-AF65-F5344CB8AC3E}">
        <p14:creationId xmlns:p14="http://schemas.microsoft.com/office/powerpoint/2010/main" val="2016209900"/>
      </p:ext>
    </p:extLst>
  </p:cSld>
  <p:clrMapOvr>
    <a:masterClrMapping/>
  </p:clrMapOvr>
  <p:transition spd="med">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ell Template 16x9_final">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Content with Dell Berry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Dell Blue background ">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TTF">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90000"/>
          </a:lnSpc>
          <a:spcBef>
            <a:spcPts val="100"/>
          </a:spcBef>
          <a:spcAft>
            <a:spcPts val="100"/>
          </a:spcAft>
          <a:defRPr sz="2000" dirty="0" err="1" smtClean="0">
            <a:solidFill>
              <a:schemeClr val="tx2"/>
            </a:solidFill>
            <a:latin typeface="+mn-lt"/>
          </a:defRPr>
        </a:defPPr>
      </a:lstStyle>
    </a:txDef>
  </a:objectDefaults>
  <a:extraClrSchemeLst>
    <a:extraClrScheme>
      <a:clrScheme name="Dell new">
        <a:dk1>
          <a:srgbClr val="000000"/>
        </a:dk1>
        <a:lt1>
          <a:srgbClr val="444444"/>
        </a:lt1>
        <a:dk2>
          <a:srgbClr val="0085C3"/>
        </a:dk2>
        <a:lt2>
          <a:srgbClr val="FFFFFF"/>
        </a:lt2>
        <a:accent1>
          <a:srgbClr val="B7295A"/>
        </a:accent1>
        <a:accent2>
          <a:srgbClr val="F2AF00"/>
        </a:accent2>
        <a:accent3>
          <a:srgbClr val="7AB800"/>
        </a:accent3>
        <a:accent4>
          <a:srgbClr val="AAAAAA"/>
        </a:accent4>
        <a:accent5>
          <a:srgbClr val="6E2585"/>
        </a:accent5>
        <a:accent6>
          <a:srgbClr val="3084B6"/>
        </a:accent6>
        <a:hlink>
          <a:srgbClr val="DC5034"/>
        </a:hlink>
        <a:folHlink>
          <a:srgbClr val="D42E12"/>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 with Dell Blue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 with Dell Gray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 with Dell Dark Blue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ntent with Dell Teal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Content with Dell Green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Content with Dell Yellow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Content with Dell Dark Red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D5F92924C88E046AB95A79D8E2F2E86" ma:contentTypeVersion="0" ma:contentTypeDescription="Create a new document." ma:contentTypeScope="" ma:versionID="e185d5377ed30089129ee02e45c99cd8">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86FC490B-1F77-48C5-AC70-1DD939DBDF04}">
  <ds:schemaRefs>
    <ds:schemaRef ds:uri="http://schemas.microsoft.com/sharepoint/v3/contenttype/forms"/>
  </ds:schemaRefs>
</ds:datastoreItem>
</file>

<file path=customXml/itemProps2.xml><?xml version="1.0" encoding="utf-8"?>
<ds:datastoreItem xmlns:ds="http://schemas.openxmlformats.org/officeDocument/2006/customXml" ds:itemID="{0D1EB413-B81F-4456-A782-BF00DA7526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0873BDD3-AA35-4F19-A12A-C6462BECFBD1}">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Dell Template 16x9_final</Template>
  <TotalTime>24691</TotalTime>
  <Words>793</Words>
  <Application>Microsoft Office PowerPoint</Application>
  <PresentationFormat>On-screen Show (16:9)</PresentationFormat>
  <Paragraphs>238</Paragraphs>
  <Slides>12</Slides>
  <Notes>1</Notes>
  <HiddenSlides>0</HiddenSlides>
  <MMClips>0</MMClips>
  <ScaleCrop>false</ScaleCrop>
  <HeadingPairs>
    <vt:vector size="6" baseType="variant">
      <vt:variant>
        <vt:lpstr>Fonts Used</vt:lpstr>
      </vt:variant>
      <vt:variant>
        <vt:i4>8</vt:i4>
      </vt:variant>
      <vt:variant>
        <vt:lpstr>Theme</vt:lpstr>
      </vt:variant>
      <vt:variant>
        <vt:i4>10</vt:i4>
      </vt:variant>
      <vt:variant>
        <vt:lpstr>Slide Titles</vt:lpstr>
      </vt:variant>
      <vt:variant>
        <vt:i4>12</vt:i4>
      </vt:variant>
    </vt:vector>
  </HeadingPairs>
  <TitlesOfParts>
    <vt:vector size="30" baseType="lpstr">
      <vt:lpstr>Arial Black</vt:lpstr>
      <vt:lpstr>museo sans for dell</vt:lpstr>
      <vt:lpstr>Museo For Dell 300</vt:lpstr>
      <vt:lpstr>Arial</vt:lpstr>
      <vt:lpstr>Wingdings</vt:lpstr>
      <vt:lpstr>museo sans for dell</vt:lpstr>
      <vt:lpstr>Trebuchet MS</vt:lpstr>
      <vt:lpstr>Calibri</vt:lpstr>
      <vt:lpstr>Dell Template 16x9_final</vt:lpstr>
      <vt:lpstr>Content Dell Blue background </vt:lpstr>
      <vt:lpstr>Content with Dell Blue footer</vt:lpstr>
      <vt:lpstr>Content with Dell Gray footer</vt:lpstr>
      <vt:lpstr>Content with Dell Dark Blue footer</vt:lpstr>
      <vt:lpstr>Content with Dell Teal footer</vt:lpstr>
      <vt:lpstr>Content with Dell Green footer</vt:lpstr>
      <vt:lpstr>Content with Dell Yellow footer</vt:lpstr>
      <vt:lpstr>Content with Dell Dark Red footer</vt:lpstr>
      <vt:lpstr>Content with Dell Berry footer</vt:lpstr>
      <vt:lpstr>PowerPoint Presentation</vt:lpstr>
      <vt:lpstr>PowerPoint Presentation</vt:lpstr>
      <vt:lpstr>Survival analysis was originally developed and applied heavily by the actuarial and medical community. Its purpose was to answer *why do events occur now versus later* under uncertainty (where *events* might refer to deaths, disease remission, etc.). This is great for researchers who are interested in measuring lifetimes or durations for particular events and subjects: they can answer questions like *what factors might influence deaths?*  Examples outside of medicine and actuarial science include research by marketers into “time until first behavior” and sociologists into the lifetimes of political parties.  Generation of conditional probabilities (the “hazard rate”) that an employee will quit during a given time. </vt:lpstr>
      <vt:lpstr>Use of Survival Probability</vt:lpstr>
      <vt:lpstr>Survival Probability by Months Employed</vt:lpstr>
      <vt:lpstr>Cumulative Hazard Function</vt:lpstr>
      <vt:lpstr>Variations in Risk by Job Level and Generation</vt:lpstr>
      <vt:lpstr>Implementation</vt:lpstr>
      <vt:lpstr>Next Steps: Interactions</vt:lpstr>
      <vt:lpstr>PowerPoint Presentation</vt:lpstr>
      <vt:lpstr>PowerPoint Presentation</vt:lpstr>
      <vt:lpstr>PowerPoint Presentation</vt:lpstr>
    </vt:vector>
  </TitlesOfParts>
  <Company>Dell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Steps diagrams</dc:title>
  <dc:creator>Tripathi4, Abhishek</dc:creator>
  <cp:keywords>No Restrictions</cp:keywords>
  <cp:lastModifiedBy>Harris, Zane</cp:lastModifiedBy>
  <cp:revision>82</cp:revision>
  <cp:lastPrinted>2014-02-14T16:26:12Z</cp:lastPrinted>
  <dcterms:created xsi:type="dcterms:W3CDTF">2014-04-30T07:16:33Z</dcterms:created>
  <dcterms:modified xsi:type="dcterms:W3CDTF">2016-05-05T18:24:20Z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0x010100AD5F92924C88E046AB95A79D8E2F2E86</vt:lpwstr>
  </property>
  <property fmtid="{D5CDD505-2E9C-101B-9397-08002B2CF9AE}" pid="3" name="TitusGUID">
    <vt:lpwstr>0182a601-b396-4e0d-be20-8329ef77904c</vt:lpwstr>
  </property>
  <property fmtid="{D5CDD505-2E9C-101B-9397-08002B2CF9AE}" pid="4" name="DellClassification">
    <vt:lpwstr>No Restrictions</vt:lpwstr>
  </property>
  <property fmtid="{D5CDD505-2E9C-101B-9397-08002B2CF9AE}" pid="5" name="DellSubLabels">
    <vt:lpwstr/>
  </property>
</Properties>
</file>